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12963" y="0"/>
          <a:ext cx="4918075" cy="6858000"/>
        </p:xfrm>
        <a:graphic>
          <a:graphicData uri="http://schemas.openxmlformats.org/presentationml/2006/ole">
            <p:oleObj spid="_x0000_s1026" name="Dokument" r:id="rId3" imgW="5889940" imgH="8212077" progId="Word.Document.12">
              <p:embed/>
            </p:oleObj>
          </a:graphicData>
        </a:graphic>
      </p:graphicFrame>
    </p:spTree>
  </p:cSld>
  <p:clrMapOvr>
    <a:masterClrMapping/>
  </p:clrMapOvr>
  <p:transition spd="med">
    <p:pull dir="r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Šablony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 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3187824" cy="1512168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OBSAH</a:t>
            </a:r>
            <a:endParaRPr lang="cs-CZ" sz="6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95936" y="4221088"/>
            <a:ext cx="4752528" cy="216024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Šablony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Šablony tiskopisy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Šablony kalendáře 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r="65907" b="59118"/>
          <a:stretch>
            <a:fillRect/>
          </a:stretch>
        </p:blipFill>
        <p:spPr bwMode="auto">
          <a:xfrm>
            <a:off x="1043608" y="1988840"/>
            <a:ext cx="504056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67544" y="5445224"/>
            <a:ext cx="8183563" cy="10795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Nástroj umožňuje vytvářet kalendáře s různou úpravou pro různá období. Lze do nich vstoupit přes „vložení-tabulka-rychlá tabulka“ nebo cestou „vložit nový list-šablony-výběr…“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Šablony - kalendář</a:t>
            </a:r>
            <a:endParaRPr lang="cs-CZ" sz="3200" b="1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-1620688" y="1916832"/>
            <a:ext cx="64807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9756576" y="2276872"/>
            <a:ext cx="0" cy="11521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/>
          <p:nvPr/>
        </p:nvPicPr>
        <p:blipFill>
          <a:blip r:embed="rId2" cstate="print"/>
          <a:srcRect r="38965" b="5294"/>
          <a:stretch>
            <a:fillRect/>
          </a:stretch>
        </p:blipFill>
        <p:spPr bwMode="auto">
          <a:xfrm>
            <a:off x="611560" y="404664"/>
            <a:ext cx="3517265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/>
          <p:cNvPicPr/>
          <p:nvPr/>
        </p:nvPicPr>
        <p:blipFill>
          <a:blip r:embed="rId3" cstate="print"/>
          <a:srcRect r="61114" b="10294"/>
          <a:stretch>
            <a:fillRect/>
          </a:stretch>
        </p:blipFill>
        <p:spPr bwMode="auto">
          <a:xfrm>
            <a:off x="4788024" y="692696"/>
            <a:ext cx="3312368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Elipsa 15"/>
          <p:cNvSpPr/>
          <p:nvPr/>
        </p:nvSpPr>
        <p:spPr>
          <a:xfrm>
            <a:off x="899592" y="1628800"/>
            <a:ext cx="2376264" cy="23042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436096" y="1268760"/>
            <a:ext cx="2376264" cy="23042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427984" y="4437112"/>
            <a:ext cx="4716016" cy="2016522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   Šablony umožňují využívat přednastavené dokumenty. Šablonou může být  například pro vizitka, životopis, účetní doklad, kalendář, fax apod.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3717032"/>
            <a:ext cx="4499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Šablony</a:t>
            </a:r>
            <a:endParaRPr lang="cs-CZ" sz="3200" b="1" u="sng" dirty="0"/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-1332656" y="764704"/>
            <a:ext cx="576064" cy="122413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10044608" y="2996952"/>
            <a:ext cx="72008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9468544" y="620688"/>
            <a:ext cx="648072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/>
          <p:nvPr/>
        </p:nvPicPr>
        <p:blipFill>
          <a:blip r:embed="rId2" cstate="print"/>
          <a:srcRect b="5000"/>
          <a:stretch>
            <a:fillRect/>
          </a:stretch>
        </p:blipFill>
        <p:spPr bwMode="auto">
          <a:xfrm>
            <a:off x="2915816" y="476672"/>
            <a:ext cx="5762625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/>
          <p:cNvPicPr/>
          <p:nvPr/>
        </p:nvPicPr>
        <p:blipFill>
          <a:blip r:embed="rId3" cstate="print"/>
          <a:srcRect r="15537" b="5000"/>
          <a:stretch>
            <a:fillRect/>
          </a:stretch>
        </p:blipFill>
        <p:spPr bwMode="auto">
          <a:xfrm>
            <a:off x="251520" y="3717032"/>
            <a:ext cx="4320480" cy="2500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/>
          <p:nvPr/>
        </p:nvPicPr>
        <p:blipFill>
          <a:blip r:embed="rId4" cstate="print"/>
          <a:srcRect r="17643" b="5000"/>
          <a:stretch>
            <a:fillRect/>
          </a:stretch>
        </p:blipFill>
        <p:spPr bwMode="auto">
          <a:xfrm>
            <a:off x="179512" y="260648"/>
            <a:ext cx="3528392" cy="2572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67544" y="5445224"/>
            <a:ext cx="8183563" cy="10795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Textový editor lze využít i pro úpravu a tisk účetních, úředních či právních formulářů.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-1620688" y="1916832"/>
            <a:ext cx="64807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9756576" y="2276872"/>
            <a:ext cx="0" cy="115212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lipsa 15"/>
          <p:cNvSpPr/>
          <p:nvPr/>
        </p:nvSpPr>
        <p:spPr>
          <a:xfrm>
            <a:off x="-1620688" y="3429000"/>
            <a:ext cx="864096" cy="100811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/>
          <p:nvPr/>
        </p:nvPicPr>
        <p:blipFill>
          <a:blip r:embed="rId2" cstate="print"/>
          <a:srcRect l="17521" r="17521" b="5000"/>
          <a:stretch>
            <a:fillRect/>
          </a:stretch>
        </p:blipFill>
        <p:spPr bwMode="auto">
          <a:xfrm>
            <a:off x="611560" y="404664"/>
            <a:ext cx="3743325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3" cstate="print"/>
          <a:srcRect l="15868" r="15042" b="5000"/>
          <a:stretch>
            <a:fillRect/>
          </a:stretch>
        </p:blipFill>
        <p:spPr bwMode="auto">
          <a:xfrm>
            <a:off x="4499992" y="260648"/>
            <a:ext cx="3981450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/>
          <p:cNvPicPr/>
          <p:nvPr/>
        </p:nvPicPr>
        <p:blipFill>
          <a:blip r:embed="rId4" cstate="print"/>
          <a:srcRect r="-43" b="5588"/>
          <a:stretch>
            <a:fillRect/>
          </a:stretch>
        </p:blipFill>
        <p:spPr bwMode="auto">
          <a:xfrm>
            <a:off x="3851920" y="2996952"/>
            <a:ext cx="4466729" cy="2104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Šablony - tiskopis</a:t>
            </a:r>
            <a:endParaRPr lang="cs-CZ" sz="3200" b="1" u="sng" dirty="0"/>
          </a:p>
        </p:txBody>
      </p:sp>
    </p:spTree>
  </p:cSld>
  <p:clrMapOvr>
    <a:masterClrMapping/>
  </p:clrMapOvr>
  <p:transition spd="med">
    <p:pull dir="r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1555</TotalTime>
  <Words>96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Shluk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45</cp:revision>
  <dcterms:created xsi:type="dcterms:W3CDTF">2013-05-28T09:52:33Z</dcterms:created>
  <dcterms:modified xsi:type="dcterms:W3CDTF">2013-06-27T06:44:06Z</dcterms:modified>
</cp:coreProperties>
</file>