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1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1027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5157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5187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955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8520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4964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8114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465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3216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509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974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901863-0428-4C3C-8CAD-B1E4FC0CC266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35FFD-0231-4D2E-99BD-FF94C76171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238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rovmuzeum.cz/zamek-prerov/stale-expozice/skolni-trida-a-kabinet-mestanske-skoly-z-doby-rakousko-uhersk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268760"/>
            <a:ext cx="7848872" cy="1283077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Ve školních lavicích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6021288"/>
            <a:ext cx="8568952" cy="406896"/>
          </a:xfrm>
        </p:spPr>
        <p:txBody>
          <a:bodyPr>
            <a:normAutofit/>
          </a:bodyPr>
          <a:lstStyle/>
          <a:p>
            <a:endParaRPr lang="cs-CZ" sz="1000" dirty="0"/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391" y="5050175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620688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>
                <a:solidFill>
                  <a:prstClr val="black"/>
                </a:solidFill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55576" y="4277427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prstClr val="black"/>
                </a:solidFill>
              </a:rPr>
              <a:t>Anotace: Seznámení se s obdobím </a:t>
            </a:r>
            <a:r>
              <a:rPr lang="cs-CZ" dirty="0" smtClean="0">
                <a:solidFill>
                  <a:prstClr val="black"/>
                </a:solidFill>
              </a:rPr>
              <a:t>17.století , začátku 18.století ve vzdělávání, seznámení s osobností J. A. Komenského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98385" y="2860627"/>
            <a:ext cx="63166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Název: VY_32_inovace_16 Vlastivěda-mladší české dějiny</a:t>
            </a:r>
          </a:p>
          <a:p>
            <a:r>
              <a:rPr lang="cs-CZ" dirty="0">
                <a:solidFill>
                  <a:prstClr val="black"/>
                </a:solidFill>
              </a:rPr>
              <a:t>Autor: Mgr. Martina Šímová</a:t>
            </a:r>
          </a:p>
          <a:p>
            <a:r>
              <a:rPr lang="cs-CZ" dirty="0">
                <a:solidFill>
                  <a:prstClr val="black"/>
                </a:solidFill>
              </a:rPr>
              <a:t>Období: Září </a:t>
            </a:r>
            <a:r>
              <a:rPr lang="cs-CZ" dirty="0" smtClean="0">
                <a:solidFill>
                  <a:prstClr val="black"/>
                </a:solidFill>
              </a:rPr>
              <a:t>–leden 2012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Věková skupina: 5.ročník</a:t>
            </a:r>
          </a:p>
          <a:p>
            <a:r>
              <a:rPr lang="cs-CZ" dirty="0">
                <a:solidFill>
                  <a:prstClr val="black"/>
                </a:solidFill>
              </a:rPr>
              <a:t>Tematická oblast: Vlastivěda</a:t>
            </a:r>
          </a:p>
        </p:txBody>
      </p:sp>
    </p:spTree>
    <p:extLst>
      <p:ext uri="{BB962C8B-B14F-4D97-AF65-F5344CB8AC3E}">
        <p14:creationId xmlns:p14="http://schemas.microsoft.com/office/powerpoint/2010/main" val="157661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772400" cy="1470025"/>
          </a:xfrm>
          <a:solidFill>
            <a:schemeClr val="accent3"/>
          </a:solidFill>
        </p:spPr>
        <p:txBody>
          <a:bodyPr>
            <a:normAutofit/>
          </a:bodyPr>
          <a:lstStyle/>
          <a:p>
            <a:r>
              <a:rPr lang="cs-CZ" sz="5400" dirty="0" smtClean="0"/>
              <a:t>Ve školních lavicích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3861048"/>
            <a:ext cx="6400800" cy="1752600"/>
          </a:xfrm>
          <a:solidFill>
            <a:schemeClr val="accent6"/>
          </a:solidFill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tx1"/>
                </a:solidFill>
              </a:rPr>
              <a:t>17.století, začátek 18.století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24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Po třicetileté válce  úpadek školství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Mnoho vzdělaných lidí odešlo do ciziny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Většina venkovských škol zrušena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Negramotnost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Učenec </a:t>
            </a:r>
            <a:r>
              <a:rPr lang="cs-CZ" dirty="0" smtClean="0">
                <a:solidFill>
                  <a:srgbClr val="FF0000"/>
                </a:solidFill>
              </a:rPr>
              <a:t>Jan Amos Komenský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46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Jan Amos Komenský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Narodil se 28. 3. 1592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Studoval na Moravě a v Německu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Učitel a biskup jednoty bratrské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Učil a psal knihy, učebnice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Usiloval : učení má být pro děti radost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                učebnice s obrázky, názornost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                porozumění učivu</a:t>
            </a:r>
          </a:p>
          <a:p>
            <a:pPr marL="1828800" lvl="4" indent="0">
              <a:buNone/>
            </a:pPr>
            <a:endParaRPr lang="cs-CZ" dirty="0" smtClean="0"/>
          </a:p>
          <a:p>
            <a:pPr lvl="4"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229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Jan Amos Komenský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Nekatolík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Musel se skrývat a pak opustit vlast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 několika zemích Evropy pomáhal zlepšit školství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Nejznámější učebnice: Informatorium školy mateřské, Orbis pictus( Svět v obrazech)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Zemřel v Nizozemí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25484"/>
            <a:ext cx="3888432" cy="468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661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Druhy škol: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Na vesnicích:</a:t>
            </a:r>
          </a:p>
          <a:p>
            <a:r>
              <a:rPr lang="cs-CZ" dirty="0" smtClean="0"/>
              <a:t>Pouze ve větších vesnicích</a:t>
            </a:r>
          </a:p>
          <a:p>
            <a:r>
              <a:rPr lang="cs-CZ" dirty="0" smtClean="0"/>
              <a:t>Učilo se na faře nebo v bytě učitele</a:t>
            </a:r>
          </a:p>
          <a:p>
            <a:r>
              <a:rPr lang="cs-CZ" dirty="0" smtClean="0"/>
              <a:t>Učitelé lidé, kteří uměli pouze číst a psát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Ve městech:</a:t>
            </a:r>
          </a:p>
          <a:p>
            <a:r>
              <a:rPr lang="cs-CZ" dirty="0" smtClean="0"/>
              <a:t>Vyučovalo se ve školách</a:t>
            </a:r>
          </a:p>
          <a:p>
            <a:r>
              <a:rPr lang="cs-CZ" dirty="0" smtClean="0"/>
              <a:t>Učitelé- vzdělaní lidé</a:t>
            </a:r>
          </a:p>
          <a:p>
            <a:r>
              <a:rPr lang="cs-CZ" dirty="0" smtClean="0"/>
              <a:t>Gymnázia a vysoké školy jen pro chlapce</a:t>
            </a:r>
          </a:p>
          <a:p>
            <a:r>
              <a:rPr lang="cs-CZ" dirty="0" smtClean="0"/>
              <a:t>Učené knihy v latině a němčině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1556792"/>
            <a:ext cx="4349306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228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309054"/>
            <a:ext cx="8229600" cy="4525963"/>
          </a:xfrm>
        </p:spPr>
        <p:txBody>
          <a:bodyPr>
            <a:normAutofit/>
          </a:bodyPr>
          <a:lstStyle/>
          <a:p>
            <a:r>
              <a:rPr lang="cs-CZ" sz="2000" dirty="0"/>
              <a:t>Školní třída a kabinet měšťanské školy z doby Rakousko-Uherska. [online]. [cit. 2012-09-19]. Dostupné z: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www.prerovmuzeum.cz/zamek-prerov/stale-expozice/skolni-trida-a-kabinet-mestanske-skoly-z-doby-rakousko-uherska</a:t>
            </a:r>
            <a:endParaRPr lang="cs-CZ" sz="2000" dirty="0" smtClean="0"/>
          </a:p>
          <a:p>
            <a:r>
              <a:rPr lang="cs-CZ" sz="2000" dirty="0"/>
              <a:t>Text je v souladu s učebnicí Významné události nových českých dějin- doc. PhDr. </a:t>
            </a:r>
            <a:r>
              <a:rPr lang="cs-CZ" sz="2000"/>
              <a:t>František Čapka, CSc., Nová škola</a:t>
            </a:r>
          </a:p>
          <a:p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593126" y="126876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Dobré knihy.cz. [online]. [cit. 2012-09-19]. Dostupné z: http://www.dobre-knihy.cz/autori/jan-amos-komensky.html</a:t>
            </a:r>
          </a:p>
        </p:txBody>
      </p:sp>
    </p:spTree>
    <p:extLst>
      <p:ext uri="{BB962C8B-B14F-4D97-AF65-F5344CB8AC3E}">
        <p14:creationId xmlns:p14="http://schemas.microsoft.com/office/powerpoint/2010/main" val="282979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284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Ve školních lavicích</vt:lpstr>
      <vt:lpstr>Ve školních lavicích</vt:lpstr>
      <vt:lpstr>Prezentace aplikace PowerPoint</vt:lpstr>
      <vt:lpstr>Jan Amos Komenský</vt:lpstr>
      <vt:lpstr>Jan Amos Komenský</vt:lpstr>
      <vt:lpstr>Druhy škol: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 školních lavicích</dc:title>
  <dc:creator>Uživatel</dc:creator>
  <cp:lastModifiedBy>Uživatel</cp:lastModifiedBy>
  <cp:revision>9</cp:revision>
  <dcterms:created xsi:type="dcterms:W3CDTF">2012-09-19T15:23:31Z</dcterms:created>
  <dcterms:modified xsi:type="dcterms:W3CDTF">2012-10-15T18:09:13Z</dcterms:modified>
</cp:coreProperties>
</file>