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pull dir="r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112963" y="0"/>
          <a:ext cx="4918075" cy="6858000"/>
        </p:xfrm>
        <a:graphic>
          <a:graphicData uri="http://schemas.openxmlformats.org/presentationml/2006/ole">
            <p:oleObj spid="_x0000_s1026" name="Dokument" r:id="rId3" imgW="5889940" imgH="8212077" progId="Word.Document.12">
              <p:embed/>
            </p:oleObj>
          </a:graphicData>
        </a:graphic>
      </p:graphicFrame>
    </p:spTree>
  </p:cSld>
  <p:clrMapOvr>
    <a:masterClrMapping/>
  </p:clrMapOvr>
  <p:transition spd="med">
    <p:pull dir="r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92697"/>
            <a:ext cx="8532440" cy="2016223"/>
          </a:xfrm>
        </p:spPr>
        <p:txBody>
          <a:bodyPr>
            <a:noAutofit/>
          </a:bodyPr>
          <a:lstStyle/>
          <a:p>
            <a:r>
              <a:rPr lang="cs-CZ" sz="6600" dirty="0" smtClean="0"/>
              <a:t>Informatika</a:t>
            </a:r>
            <a:br>
              <a:rPr lang="cs-CZ" sz="6600" dirty="0" smtClean="0"/>
            </a:br>
            <a:r>
              <a:rPr lang="cs-CZ" sz="4400" dirty="0" smtClean="0"/>
              <a:t>textový editor - WORD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3717032"/>
            <a:ext cx="6400800" cy="910952"/>
          </a:xfrm>
        </p:spPr>
        <p:txBody>
          <a:bodyPr>
            <a:noAutofit/>
          </a:bodyPr>
          <a:lstStyle/>
          <a:p>
            <a:r>
              <a:rPr lang="cs-CZ" sz="4000" dirty="0" smtClean="0"/>
              <a:t>Práce s odstavcem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941168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ISŠ Semily</a:t>
            </a:r>
          </a:p>
          <a:p>
            <a:endParaRPr lang="cs-CZ" dirty="0" smtClean="0"/>
          </a:p>
          <a:p>
            <a:r>
              <a:rPr lang="cs-CZ" dirty="0" smtClean="0"/>
              <a:t>Zpracoval: 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Datum: 3.září 2012 </a:t>
            </a:r>
            <a:endParaRPr lang="cs-CZ" dirty="0"/>
          </a:p>
        </p:txBody>
      </p:sp>
    </p:spTree>
  </p:cSld>
  <p:clrMapOvr>
    <a:masterClrMapping/>
  </p:clrMapOvr>
  <p:transition spd="med">
    <p:pull dir="r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725144"/>
            <a:ext cx="3187824" cy="1512168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OBSAH</a:t>
            </a:r>
            <a:endParaRPr lang="cs-CZ" sz="66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788024" y="3933056"/>
            <a:ext cx="2808312" cy="2448272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sz="2000" dirty="0" smtClean="0"/>
          </a:p>
          <a:p>
            <a:pPr algn="l">
              <a:buFont typeface="Arial" pitchFamily="34" charset="0"/>
              <a:buChar char="•"/>
            </a:pPr>
            <a:r>
              <a:rPr lang="cs-CZ" sz="3000" dirty="0" smtClean="0"/>
              <a:t> Odstavec</a:t>
            </a:r>
          </a:p>
          <a:p>
            <a:pPr algn="l">
              <a:buFont typeface="Arial" pitchFamily="34" charset="0"/>
              <a:buChar char="•"/>
            </a:pPr>
            <a:r>
              <a:rPr lang="cs-CZ" sz="3000" dirty="0" smtClean="0"/>
              <a:t> Odsazení</a:t>
            </a:r>
          </a:p>
          <a:p>
            <a:pPr algn="l">
              <a:buFont typeface="Arial" pitchFamily="34" charset="0"/>
              <a:buChar char="•"/>
            </a:pPr>
            <a:r>
              <a:rPr lang="cs-CZ" sz="3000" dirty="0" smtClean="0"/>
              <a:t> Zarážka</a:t>
            </a:r>
          </a:p>
          <a:p>
            <a:pPr algn="l">
              <a:buFont typeface="Arial" pitchFamily="34" charset="0"/>
              <a:buChar char="•"/>
            </a:pPr>
            <a:r>
              <a:rPr lang="cs-CZ" sz="3000" dirty="0" smtClean="0"/>
              <a:t> Odrážka</a:t>
            </a: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 b="4233"/>
          <a:stretch>
            <a:fillRect/>
          </a:stretch>
        </p:blipFill>
        <p:spPr bwMode="auto">
          <a:xfrm>
            <a:off x="1835696" y="620688"/>
            <a:ext cx="5762625" cy="344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323529" y="1412776"/>
            <a:ext cx="6192687" cy="129614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   Odstavec je skupina textu, která má stejné nastavení polohy. Zachytit (a odlišit od jiných odstavců) lze dvojklikem vedle textu vlevo. Nastavit lze například řádkování, zarovnání, podbarvení či orámování.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404664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Odstavec</a:t>
            </a:r>
            <a:endParaRPr lang="cs-CZ" sz="3200" b="1" u="sng" dirty="0"/>
          </a:p>
        </p:txBody>
      </p:sp>
      <p:pic>
        <p:nvPicPr>
          <p:cNvPr id="19" name="Obrázek 18"/>
          <p:cNvPicPr/>
          <p:nvPr/>
        </p:nvPicPr>
        <p:blipFill>
          <a:blip r:embed="rId2" cstate="print"/>
          <a:srcRect b="4762"/>
          <a:stretch>
            <a:fillRect/>
          </a:stretch>
        </p:blipFill>
        <p:spPr bwMode="auto">
          <a:xfrm>
            <a:off x="2339752" y="2924944"/>
            <a:ext cx="5762625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šipka 11"/>
          <p:cNvCxnSpPr/>
          <p:nvPr/>
        </p:nvCxnSpPr>
        <p:spPr>
          <a:xfrm flipV="1">
            <a:off x="3131840" y="4941168"/>
            <a:ext cx="720080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H="1" flipV="1">
            <a:off x="4499992" y="3429000"/>
            <a:ext cx="1008112" cy="72008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55576" y="260648"/>
            <a:ext cx="4499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Odsazení</a:t>
            </a:r>
            <a:endParaRPr lang="cs-CZ" sz="3200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51520" y="980728"/>
            <a:ext cx="6372200" cy="172849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Odsazení se používá u odstavců. Lze nastavit odsazení/předsazení prvního řádku a pohyb celého odstavce vpravo/vlevo.</a:t>
            </a:r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b="12434"/>
          <a:stretch>
            <a:fillRect/>
          </a:stretch>
        </p:blipFill>
        <p:spPr bwMode="auto">
          <a:xfrm>
            <a:off x="755576" y="3501008"/>
            <a:ext cx="5762625" cy="315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3" cstate="print"/>
          <a:srcRect l="19669" r="18843" b="21958"/>
          <a:stretch>
            <a:fillRect/>
          </a:stretch>
        </p:blipFill>
        <p:spPr bwMode="auto">
          <a:xfrm>
            <a:off x="5436096" y="2204864"/>
            <a:ext cx="3543300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9" name="Přímá spojovací šipka 18"/>
          <p:cNvCxnSpPr/>
          <p:nvPr/>
        </p:nvCxnSpPr>
        <p:spPr>
          <a:xfrm flipH="1">
            <a:off x="3491880" y="2492896"/>
            <a:ext cx="72008" cy="20162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4860032" y="4869160"/>
            <a:ext cx="1728192" cy="79208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932040" y="3933056"/>
            <a:ext cx="4499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Zarážka</a:t>
            </a:r>
            <a:endParaRPr lang="cs-CZ" sz="3200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3347864" y="4725144"/>
            <a:ext cx="5796136" cy="172849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Zarážka je bod na ose (pravítku), který jednoznačně určuje rozestup mezi znaky.</a:t>
            </a:r>
          </a:p>
          <a:p>
            <a:pPr>
              <a:buNone/>
            </a:pPr>
            <a:r>
              <a:rPr lang="cs-CZ" dirty="0" smtClean="0"/>
              <a:t>vodící znaky</a:t>
            </a:r>
            <a:endParaRPr lang="cs-CZ" dirty="0"/>
          </a:p>
        </p:txBody>
      </p:sp>
      <p:cxnSp>
        <p:nvCxnSpPr>
          <p:cNvPr id="26" name="Přímá spojovací šipka 25"/>
          <p:cNvCxnSpPr/>
          <p:nvPr/>
        </p:nvCxnSpPr>
        <p:spPr>
          <a:xfrm flipH="1" flipV="1">
            <a:off x="9612560" y="1628800"/>
            <a:ext cx="72008" cy="158417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/>
          <p:cNvPicPr/>
          <p:nvPr/>
        </p:nvPicPr>
        <p:blipFill>
          <a:blip r:embed="rId2" cstate="print"/>
          <a:srcRect b="42857"/>
          <a:stretch>
            <a:fillRect/>
          </a:stretch>
        </p:blipFill>
        <p:spPr bwMode="auto">
          <a:xfrm>
            <a:off x="2699792" y="188640"/>
            <a:ext cx="5976664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3" cstate="print"/>
          <a:srcRect l="17686" b="10582"/>
          <a:stretch>
            <a:fillRect/>
          </a:stretch>
        </p:blipFill>
        <p:spPr bwMode="auto">
          <a:xfrm>
            <a:off x="539552" y="2132856"/>
            <a:ext cx="3816424" cy="2499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9" name="Přímá spojovací šipka 18"/>
          <p:cNvCxnSpPr/>
          <p:nvPr/>
        </p:nvCxnSpPr>
        <p:spPr>
          <a:xfrm flipH="1" flipV="1">
            <a:off x="2195736" y="4293096"/>
            <a:ext cx="1296144" cy="16561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1835696" y="3284984"/>
            <a:ext cx="504056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4716016" y="764704"/>
            <a:ext cx="2448272" cy="288032"/>
          </a:xfrm>
          <a:prstGeom prst="rect">
            <a:avLst/>
          </a:prstGeom>
          <a:noFill/>
          <a:ln w="28575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5076056" y="908720"/>
            <a:ext cx="0" cy="1152128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660232" y="908720"/>
            <a:ext cx="0" cy="1152128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932040" y="3933056"/>
            <a:ext cx="4499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Odrážka</a:t>
            </a:r>
            <a:endParaRPr lang="cs-CZ" sz="3200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3347864" y="4725144"/>
            <a:ext cx="5796136" cy="172849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Odrážky slouží pro zvýraznění či oddělení textu (nadpisu). Mohou být tvarové, číselné apod. Odrážky je možno nastavit i víceúrovňově.</a:t>
            </a: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r="54347" b="30952"/>
          <a:stretch>
            <a:fillRect/>
          </a:stretch>
        </p:blipFill>
        <p:spPr bwMode="auto">
          <a:xfrm>
            <a:off x="251520" y="2924944"/>
            <a:ext cx="2630805" cy="248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3" cstate="print"/>
          <a:srcRect r="53025" b="44180"/>
          <a:stretch>
            <a:fillRect/>
          </a:stretch>
        </p:blipFill>
        <p:spPr bwMode="auto">
          <a:xfrm>
            <a:off x="5940152" y="620688"/>
            <a:ext cx="2707005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4" cstate="print"/>
          <a:srcRect r="33554" b="4233"/>
          <a:stretch>
            <a:fillRect/>
          </a:stretch>
        </p:blipFill>
        <p:spPr bwMode="auto">
          <a:xfrm>
            <a:off x="2123728" y="260648"/>
            <a:ext cx="3613026" cy="3232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9" name="Přímá spojovací šipka 18"/>
          <p:cNvCxnSpPr/>
          <p:nvPr/>
        </p:nvCxnSpPr>
        <p:spPr>
          <a:xfrm flipV="1">
            <a:off x="3923928" y="620688"/>
            <a:ext cx="144016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7812360" y="980728"/>
            <a:ext cx="72008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2699792" y="2780928"/>
            <a:ext cx="1080120" cy="144016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454</TotalTime>
  <Words>125</Words>
  <Application>Microsoft Office PowerPoint</Application>
  <PresentationFormat>Předvádění na obrazovce (4:3)</PresentationFormat>
  <Paragraphs>24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Shluk</vt:lpstr>
      <vt:lpstr>Dokument aplikace Microsoft Office Word</vt:lpstr>
      <vt:lpstr>Snímek 1</vt:lpstr>
      <vt:lpstr>Informatika textový editor - WORD</vt:lpstr>
      <vt:lpstr>OBSAH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 textový editor - WORD</dc:title>
  <dc:creator>rutkovskyv</dc:creator>
  <cp:lastModifiedBy>rutkovskyv</cp:lastModifiedBy>
  <cp:revision>51</cp:revision>
  <dcterms:created xsi:type="dcterms:W3CDTF">2013-05-28T09:52:33Z</dcterms:created>
  <dcterms:modified xsi:type="dcterms:W3CDTF">2013-06-27T06:45:25Z</dcterms:modified>
</cp:coreProperties>
</file>