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VY_32_INOVACE_4_3_11_20</a:t>
            </a:r>
            <a:endParaRPr lang="cs-CZ" dirty="0"/>
          </a:p>
          <a:p>
            <a:pPr algn="ctr"/>
            <a:r>
              <a:rPr lang="cs-CZ" b="1" dirty="0" smtClean="0"/>
              <a:t>Rozložení stránky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na liště záložku „rozložení stránky“.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Uprav aktuální list na formát A5.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orientaci na šířku.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libovolný text.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Rozděl text na dva sloupce.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okraje stránky na 1cm dokola.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ohraničení vpravo a vlevo.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Přidej vodoznak ISŠ Semily.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</Words>
  <Application>Microsoft Office PowerPoint</Application>
  <PresentationFormat>Předvádění na obrazovce (4:3)</PresentationFormat>
  <Paragraphs>15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14</cp:revision>
  <dcterms:created xsi:type="dcterms:W3CDTF">2013-04-09T11:43:28Z</dcterms:created>
  <dcterms:modified xsi:type="dcterms:W3CDTF">2013-06-27T06:58:59Z</dcterms:modified>
</cp:coreProperties>
</file>