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VY_32_INOVACE_4_3_12_20</a:t>
            </a:r>
            <a:endParaRPr lang="cs-CZ" dirty="0"/>
          </a:p>
          <a:p>
            <a:pPr algn="ctr"/>
            <a:r>
              <a:rPr lang="cs-CZ" b="1" dirty="0" smtClean="0"/>
              <a:t>Rozložení stránky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nadpis – písmo </a:t>
            </a:r>
            <a:r>
              <a:rPr lang="cs-CZ" dirty="0" err="1" smtClean="0"/>
              <a:t>arial</a:t>
            </a:r>
            <a:r>
              <a:rPr lang="cs-CZ" dirty="0" smtClean="0"/>
              <a:t>, velikost 20, barva červená,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Nadpis dvojitě podtrhněte.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Zarovnejte nadpis na střed.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Zabarvěte text v odstavci.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 text dopište pomocí zvláštních znaků </a:t>
            </a:r>
            <a:r>
              <a:rPr lang="cs-CZ" dirty="0" err="1" smtClean="0"/>
              <a:t>HdvěO</a:t>
            </a:r>
            <a:r>
              <a:rPr lang="cs-CZ" dirty="0" smtClean="0"/>
              <a:t>, 2centimetry čtvereční, </a:t>
            </a:r>
            <a:r>
              <a:rPr lang="cs-CZ" dirty="0" err="1" smtClean="0"/>
              <a:t>přešrtnuté</a:t>
            </a:r>
            <a:r>
              <a:rPr lang="cs-CZ" dirty="0" smtClean="0"/>
              <a:t> slovo WORD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6</Words>
  <Application>Microsoft Office PowerPoint</Application>
  <PresentationFormat>Předvádění na obrazovce (4:3)</PresentationFormat>
  <Paragraphs>14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15</cp:revision>
  <dcterms:created xsi:type="dcterms:W3CDTF">2013-04-09T11:43:28Z</dcterms:created>
  <dcterms:modified xsi:type="dcterms:W3CDTF">2013-06-27T06:59:42Z</dcterms:modified>
</cp:coreProperties>
</file>