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084388" y="0"/>
          <a:ext cx="4975225" cy="6858000"/>
        </p:xfrm>
        <a:graphic>
          <a:graphicData uri="http://schemas.openxmlformats.org/presentationml/2006/ole">
            <p:oleObj spid="_x0000_s1026" name="Dokument" r:id="rId3" imgW="5889940" imgH="8118688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VY_32_INOVACE_4_3_13_20</a:t>
            </a:r>
            <a:endParaRPr lang="cs-CZ" dirty="0"/>
          </a:p>
          <a:p>
            <a:pPr algn="ctr"/>
            <a:r>
              <a:rPr lang="cs-CZ" b="1" dirty="0" smtClean="0"/>
              <a:t>Vložení I.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Najdi záložku „vložení“.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libovolný obrázek.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Nastav jeho výšku na 5cm.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Uprav ho tak, aby s ním šlo libovolně pohybovat.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tvar šipky.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Uprav její výplň tak, aby v ní byl obrázek.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klipart s tématikou „škola“.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aktuální datum a čas.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graf sloupcový.</a:t>
            </a:r>
          </a:p>
          <a:p>
            <a:pPr marL="514350" indent="-514350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7</Words>
  <Application>Microsoft Office PowerPoint</Application>
  <PresentationFormat>Předvádění na obrazovce (4:3)</PresentationFormat>
  <Paragraphs>17</Paragraphs>
  <Slides>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4" baseType="lpstr">
      <vt:lpstr>Motiv sady Office</vt:lpstr>
      <vt:lpstr>Dokument aplikace Microsoft Office Word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rutkovskyv</cp:lastModifiedBy>
  <cp:revision>16</cp:revision>
  <dcterms:created xsi:type="dcterms:W3CDTF">2013-04-09T11:43:28Z</dcterms:created>
  <dcterms:modified xsi:type="dcterms:W3CDTF">2013-06-27T07:00:18Z</dcterms:modified>
</cp:coreProperties>
</file>