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VY_32_INOVACE_4_3_16_20</a:t>
            </a:r>
            <a:endParaRPr lang="cs-CZ" dirty="0"/>
          </a:p>
          <a:p>
            <a:pPr algn="ctr"/>
            <a:r>
              <a:rPr lang="cs-CZ" b="1" dirty="0" smtClean="0"/>
              <a:t>Vložení IV.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záložku „vložení“.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Vytvoř dvě stránky textu. (zkopírováním z internetu např.)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začátek a konec textu dosaď slovo posun.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záložku tak, aby se po kliku na slovo „posun“ pozice na stránce přesunula na začátek/konec.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v textu cizí slovo.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na slovo hypertextový odkaz tak, aby se po kliku na něj obraz přesunul na webové stránky </a:t>
            </a:r>
            <a:r>
              <a:rPr lang="cs-CZ" dirty="0" err="1" smtClean="0"/>
              <a:t>wikipedie</a:t>
            </a:r>
            <a:r>
              <a:rPr lang="cs-CZ" dirty="0" smtClean="0"/>
              <a:t> s jeho vysvětlením. 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7</Words>
  <Application>Microsoft Office PowerPoint</Application>
  <PresentationFormat>Předvádění na obrazovce (4:3)</PresentationFormat>
  <Paragraphs>14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20</cp:revision>
  <dcterms:created xsi:type="dcterms:W3CDTF">2013-04-09T11:43:28Z</dcterms:created>
  <dcterms:modified xsi:type="dcterms:W3CDTF">2013-06-27T07:02:22Z</dcterms:modified>
</cp:coreProperties>
</file>