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084388" y="0"/>
          <a:ext cx="4975225" cy="6858000"/>
        </p:xfrm>
        <a:graphic>
          <a:graphicData uri="http://schemas.openxmlformats.org/presentationml/2006/ole">
            <p:oleObj spid="_x0000_s1026" name="Dokument" r:id="rId3" imgW="5889940" imgH="8118688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VY_32_INOVACE_4_3_18_20</a:t>
            </a:r>
            <a:endParaRPr lang="cs-CZ" dirty="0"/>
          </a:p>
          <a:p>
            <a:pPr algn="ctr"/>
            <a:r>
              <a:rPr lang="cs-CZ" b="1" dirty="0" smtClean="0"/>
              <a:t>Šablony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tlačítko „NOVÝ“.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Vyber šablony.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šablonu životopisu.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šablonu kalendáře pro červenec 2014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svoji vlastní šablonu - registrační karta  - a ulož jako šablonu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tabulkovou šablonu  - příkaz k úhradě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Motiv sady Office</vt:lpstr>
      <vt:lpstr>Dokument aplikace Microsoft Office Word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rutkovskyv</cp:lastModifiedBy>
  <cp:revision>25</cp:revision>
  <dcterms:created xsi:type="dcterms:W3CDTF">2013-04-09T11:43:28Z</dcterms:created>
  <dcterms:modified xsi:type="dcterms:W3CDTF">2013-06-27T07:02:55Z</dcterms:modified>
</cp:coreProperties>
</file>