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VY_32_INOVACE_4_3_19_20</a:t>
            </a:r>
            <a:endParaRPr lang="cs-CZ" dirty="0"/>
          </a:p>
          <a:p>
            <a:pPr algn="ctr"/>
            <a:r>
              <a:rPr lang="cs-CZ" b="1" dirty="0" smtClean="0"/>
              <a:t>Styly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„styly“ na záložce „domů“.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Vytvoř několik nadpisů s textem.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Uprav tyto nadpisy pomocí stylů.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novou stránku vytvoř nadpis s textem a vymysli svůj vlastní styl úpravy.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Ulož tento styl do paměti stylů.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provázanost mezi stylem nadpisu a stylem textu.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Nakonec změnou stylu zkontroluj, zda se změnily všechny nadpisy v dokumentu.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5</Words>
  <Application>Microsoft Office PowerPoint</Application>
  <PresentationFormat>Předvádění na obrazovce (4:3)</PresentationFormat>
  <Paragraphs>15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26</cp:revision>
  <dcterms:created xsi:type="dcterms:W3CDTF">2013-04-09T11:43:28Z</dcterms:created>
  <dcterms:modified xsi:type="dcterms:W3CDTF">2013-06-27T07:03:25Z</dcterms:modified>
</cp:coreProperties>
</file>