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60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B7C64-20FE-44B9-ABBE-34E73DFE4767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C28C-4625-49A4-94FC-A34E2BA80A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317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B7C64-20FE-44B9-ABBE-34E73DFE4767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C28C-4625-49A4-94FC-A34E2BA80A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044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B7C64-20FE-44B9-ABBE-34E73DFE4767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C28C-4625-49A4-94FC-A34E2BA80A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3731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B7C64-20FE-44B9-ABBE-34E73DFE4767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C28C-4625-49A4-94FC-A34E2BA80A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455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B7C64-20FE-44B9-ABBE-34E73DFE4767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C28C-4625-49A4-94FC-A34E2BA80A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067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B7C64-20FE-44B9-ABBE-34E73DFE4767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C28C-4625-49A4-94FC-A34E2BA80A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706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B7C64-20FE-44B9-ABBE-34E73DFE4767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C28C-4625-49A4-94FC-A34E2BA80A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4859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B7C64-20FE-44B9-ABBE-34E73DFE4767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C28C-4625-49A4-94FC-A34E2BA80A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049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B7C64-20FE-44B9-ABBE-34E73DFE4767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C28C-4625-49A4-94FC-A34E2BA80A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6824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B7C64-20FE-44B9-ABBE-34E73DFE4767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C28C-4625-49A4-94FC-A34E2BA80A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374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B7C64-20FE-44B9-ABBE-34E73DFE4767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FC28C-4625-49A4-94FC-A34E2BA80A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8094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CB7C64-20FE-44B9-ABBE-34E73DFE4767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EFC28C-4625-49A4-94FC-A34E2BA80A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321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karel+havl&#237;&#269;ek+borovsk&#253;&amp;num=10&amp;um=1&amp;hl=cs&amp;biw=839&amp;bih=515&amp;tbm=isch&amp;tbnid=6HFFKr" TargetMode="External"/><Relationship Id="rId2" Type="http://schemas.openxmlformats.org/officeDocument/2006/relationships/hyperlink" Target="http://www.google.cz/imgres?q=franti&#353;ek+josef+1&amp;um=1&amp;hl=cs&amp;biw=839&amp;bih=515&amp;tbm=isch&amp;tbnid=EgbFE-ZRCfE5tM:&amp;imgr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268760"/>
            <a:ext cx="7848872" cy="1283077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Revoluční rok 1848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4277427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Anotace: Seznámení se s </a:t>
            </a:r>
            <a:r>
              <a:rPr lang="cs-CZ" dirty="0" smtClean="0">
                <a:solidFill>
                  <a:prstClr val="black"/>
                </a:solidFill>
              </a:rPr>
              <a:t>děním v roce 1848, </a:t>
            </a:r>
            <a:r>
              <a:rPr lang="cs-CZ" dirty="0">
                <a:solidFill>
                  <a:prstClr val="black"/>
                </a:solidFill>
              </a:rPr>
              <a:t>vládou </a:t>
            </a:r>
            <a:r>
              <a:rPr lang="cs-CZ" dirty="0" smtClean="0">
                <a:solidFill>
                  <a:prstClr val="black"/>
                </a:solidFill>
              </a:rPr>
              <a:t>Františka Josefa I.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98385" y="2860627"/>
            <a:ext cx="631666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Název: VY_32_inovace_16 Vlastivěda-mladší české dějiny</a:t>
            </a:r>
          </a:p>
          <a:p>
            <a:r>
              <a:rPr lang="cs-CZ" dirty="0">
                <a:solidFill>
                  <a:prstClr val="black"/>
                </a:solidFill>
              </a:rPr>
              <a:t>Autor: Mgr. Martina Šímová</a:t>
            </a:r>
          </a:p>
          <a:p>
            <a:r>
              <a:rPr lang="cs-CZ" dirty="0">
                <a:solidFill>
                  <a:prstClr val="black"/>
                </a:solidFill>
              </a:rPr>
              <a:t>Období: Září-leden 2012</a:t>
            </a:r>
          </a:p>
          <a:p>
            <a:r>
              <a:rPr lang="cs-CZ" dirty="0">
                <a:solidFill>
                  <a:prstClr val="black"/>
                </a:solidFill>
              </a:rPr>
              <a:t>Věková skupina: 5.ročník</a:t>
            </a:r>
          </a:p>
          <a:p>
            <a:r>
              <a:rPr lang="cs-CZ" dirty="0">
                <a:solidFill>
                  <a:prstClr val="black"/>
                </a:solidFill>
              </a:rPr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val="2087487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268760"/>
            <a:ext cx="7772400" cy="2088232"/>
          </a:xfrm>
          <a:solidFill>
            <a:srgbClr val="00B050"/>
          </a:solidFill>
        </p:spPr>
        <p:txBody>
          <a:bodyPr>
            <a:normAutofit/>
          </a:bodyPr>
          <a:lstStyle/>
          <a:p>
            <a:r>
              <a:rPr lang="cs-CZ" sz="4800" dirty="0" smtClean="0"/>
              <a:t>Z poddaného člověka občan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6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Revoluční rok 1848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215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Rok 1848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Nespokojenost s vládou Habsburků i u jiných národů Rakouska-Uherska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Lidé chtěli národní svobodu, rovnoprávnost, platnost ústavy pro všechny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Rok 1848 v Evropě povstání, národní gardy, </a:t>
            </a:r>
            <a:r>
              <a:rPr lang="cs-CZ" dirty="0" smtClean="0">
                <a:solidFill>
                  <a:srgbClr val="FF0000"/>
                </a:solidFill>
              </a:rPr>
              <a:t>revoluce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 červnu pouliční bouře v Praze- barikády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Boje 6 dní, mnoho lidí zatčeno a uvězněno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8020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František Josef I.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Vládl absolutisticky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Vláda 68 let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Přísný policejní dozor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Čeština vytlačována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Vlastenci pronásledováni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56792"/>
            <a:ext cx="3384376" cy="4796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0177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Karel Havlíček Borovský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Novinář, spisovatel, zakladatel  satiry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Statečně vystupoval proti vládě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Vyhnanství v Alpách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Podlomilo mu zdraví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Zemřel v 35 letech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Nechoď, Vašku, s pány na led,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mnohý příklad známe,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že pán sklouzne a sedlák si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za něj nohu zláme.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70431"/>
            <a:ext cx="3687688" cy="458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705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Český rozhlas. [online]. [cit. 2012-09-20]. Dostupné z: </a:t>
            </a:r>
            <a:r>
              <a:rPr lang="cs-CZ" sz="2400" dirty="0">
                <a:hlinkClick r:id="rId2"/>
              </a:rPr>
              <a:t>http://www.google.cz/imgres?q=františek+josef+1&amp;um=1&amp;hl=cs&amp;biw=839&amp;bih=515&amp;tbm=isch&amp;tbnid=EgbFE-ZRCfE5tM:&amp;</a:t>
            </a:r>
            <a:r>
              <a:rPr lang="cs-CZ" sz="2400" dirty="0" smtClean="0">
                <a:hlinkClick r:id="rId2"/>
              </a:rPr>
              <a:t>imgre</a:t>
            </a:r>
            <a:endParaRPr lang="cs-CZ" sz="2400" dirty="0" smtClean="0"/>
          </a:p>
          <a:p>
            <a:r>
              <a:rPr lang="cs-CZ" sz="2400" dirty="0"/>
              <a:t>Wikipedie. [online]. [cit. 2012-09-20]. Dostupné z: </a:t>
            </a: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www.google.cz/</a:t>
            </a:r>
            <a:r>
              <a:rPr lang="cs-CZ" sz="2400" dirty="0" err="1" smtClean="0">
                <a:hlinkClick r:id="rId3"/>
              </a:rPr>
              <a:t>imgres?q</a:t>
            </a:r>
            <a:r>
              <a:rPr lang="cs-CZ" sz="2400" dirty="0" smtClean="0">
                <a:hlinkClick r:id="rId3"/>
              </a:rPr>
              <a:t>=</a:t>
            </a:r>
            <a:r>
              <a:rPr lang="cs-CZ" sz="2400" dirty="0" err="1" smtClean="0">
                <a:hlinkClick r:id="rId3"/>
              </a:rPr>
              <a:t>karel+havlíček+borovský&amp;num</a:t>
            </a:r>
            <a:r>
              <a:rPr lang="cs-CZ" sz="2400" dirty="0" smtClean="0">
                <a:hlinkClick r:id="rId3"/>
              </a:rPr>
              <a:t>=10&amp;um=1&amp;hl=</a:t>
            </a:r>
            <a:r>
              <a:rPr lang="cs-CZ" sz="2400" dirty="0" err="1" smtClean="0">
                <a:hlinkClick r:id="rId3"/>
              </a:rPr>
              <a:t>cs&amp;biw</a:t>
            </a:r>
            <a:r>
              <a:rPr lang="cs-CZ" sz="2400" dirty="0" smtClean="0">
                <a:hlinkClick r:id="rId3"/>
              </a:rPr>
              <a:t>=839&amp;bih=515&amp;tbm=</a:t>
            </a:r>
            <a:r>
              <a:rPr lang="cs-CZ" sz="2400" dirty="0" err="1" smtClean="0">
                <a:hlinkClick r:id="rId3"/>
              </a:rPr>
              <a:t>isch&amp;tbnid</a:t>
            </a:r>
            <a:r>
              <a:rPr lang="cs-CZ" sz="2400" dirty="0" smtClean="0">
                <a:hlinkClick r:id="rId3"/>
              </a:rPr>
              <a:t>=6HFFKr</a:t>
            </a:r>
            <a:endParaRPr lang="cs-CZ" sz="2400" dirty="0" smtClean="0"/>
          </a:p>
          <a:p>
            <a:r>
              <a:rPr lang="cs-CZ" sz="2400" dirty="0"/>
              <a:t>Text je v souladu s učebnicí Významné události nových českých dějin- doc. PhDr. </a:t>
            </a:r>
            <a:r>
              <a:rPr lang="cs-CZ" sz="2400"/>
              <a:t>František Čapka, CSc., Nová škola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4147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217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Revoluční rok 1848</vt:lpstr>
      <vt:lpstr>Z poddaného člověka občan</vt:lpstr>
      <vt:lpstr>Rok 1848</vt:lpstr>
      <vt:lpstr>František Josef I.</vt:lpstr>
      <vt:lpstr>Karel Havlíček Borovský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poddaného člověka občan</dc:title>
  <dc:creator>Uživatel</dc:creator>
  <cp:lastModifiedBy>Uživatel</cp:lastModifiedBy>
  <cp:revision>6</cp:revision>
  <dcterms:created xsi:type="dcterms:W3CDTF">2012-09-20T17:14:18Z</dcterms:created>
  <dcterms:modified xsi:type="dcterms:W3CDTF">2012-10-15T18:06:57Z</dcterms:modified>
</cp:coreProperties>
</file>