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7F41C8E-1009-45A1-B589-8670DF20266E}" type="datetimeFigureOut">
              <a:rPr lang="cs-CZ" smtClean="0"/>
              <a:t>12.12.2011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B8F7FC5-BAE3-4A8C-93B7-FB6B96BD4C0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mg.cas.sk/img/11/article/482456_zima-mraz-zamrznutie-muz.jpg" TargetMode="External"/><Relationship Id="rId7" Type="http://schemas.openxmlformats.org/officeDocument/2006/relationships/hyperlink" Target="http://botany.cz/foto/snezenka2.jpg" TargetMode="External"/><Relationship Id="rId2" Type="http://schemas.openxmlformats.org/officeDocument/2006/relationships/hyperlink" Target="http://www.grafika.cz/images4/globe_02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valbard.cz/guide/pic/bio/mak01.jpg" TargetMode="External"/><Relationship Id="rId5" Type="http://schemas.openxmlformats.org/officeDocument/2006/relationships/hyperlink" Target="http://upload.wikimedia.org/wikipedia/commons/5/52/MS-mechy.jpg" TargetMode="External"/><Relationship Id="rId4" Type="http://schemas.openxmlformats.org/officeDocument/2006/relationships/hyperlink" Target="http://metuje.mushing.cz/mc/img/informace/expedice/20070315-finsko/pustin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25144"/>
            <a:ext cx="5407152" cy="1045464"/>
          </a:xfrm>
          <a:prstGeom prst="rect">
            <a:avLst/>
          </a:prstGeom>
        </p:spPr>
      </p:pic>
      <p:grpSp>
        <p:nvGrpSpPr>
          <p:cNvPr id="15" name="Skupina 14"/>
          <p:cNvGrpSpPr/>
          <p:nvPr/>
        </p:nvGrpSpPr>
        <p:grpSpPr>
          <a:xfrm>
            <a:off x="1043608" y="830331"/>
            <a:ext cx="6498543" cy="2547714"/>
            <a:chOff x="1258000" y="0"/>
            <a:chExt cx="6498543" cy="2547714"/>
          </a:xfrm>
        </p:grpSpPr>
        <p:sp>
          <p:nvSpPr>
            <p:cNvPr id="16" name="Obdélník 15"/>
            <p:cNvSpPr/>
            <p:nvPr/>
          </p:nvSpPr>
          <p:spPr>
            <a:xfrm>
              <a:off x="1258000" y="0"/>
              <a:ext cx="6498543" cy="2547714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Obdélník 16"/>
            <p:cNvSpPr/>
            <p:nvPr/>
          </p:nvSpPr>
          <p:spPr>
            <a:xfrm>
              <a:off x="1258000" y="0"/>
              <a:ext cx="6498543" cy="407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800" kern="1200" dirty="0" smtClean="0"/>
                <a:t>NÁZEV ŠKOLY: ZŠ a MŠ Zvole, okr. Praha - západ</a:t>
              </a:r>
              <a:endParaRPr lang="cs-CZ" sz="1800" kern="1200" dirty="0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1059465" y="1645599"/>
            <a:ext cx="6498543" cy="1477674"/>
            <a:chOff x="1273857" y="815268"/>
            <a:chExt cx="6498543" cy="1477674"/>
          </a:xfrm>
        </p:grpSpPr>
        <p:sp>
          <p:nvSpPr>
            <p:cNvPr id="19" name="Obdélník 18"/>
            <p:cNvSpPr/>
            <p:nvPr/>
          </p:nvSpPr>
          <p:spPr>
            <a:xfrm>
              <a:off x="1273857" y="815268"/>
              <a:ext cx="6498543" cy="1477674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" name="Obdélník 19"/>
            <p:cNvSpPr/>
            <p:nvPr/>
          </p:nvSpPr>
          <p:spPr>
            <a:xfrm>
              <a:off x="1273857" y="815268"/>
              <a:ext cx="6498543" cy="407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kern="1200" dirty="0" smtClean="0"/>
                <a:t>NÁZEV:</a:t>
              </a:r>
              <a:r>
                <a:rPr lang="cs-CZ" sz="2000" kern="1200" baseline="0" dirty="0" smtClean="0"/>
                <a:t> </a:t>
              </a:r>
              <a:r>
                <a:rPr lang="cs-CZ" sz="2000" kern="1200" baseline="0" dirty="0" smtClean="0"/>
                <a:t>VY_52_INOVACE_18</a:t>
              </a:r>
              <a:r>
                <a:rPr lang="cs-CZ" sz="2000" kern="1200" dirty="0" smtClean="0"/>
                <a:t> II Polární pás</a:t>
              </a:r>
              <a:endParaRPr lang="cs-CZ" sz="2000" kern="1200" dirty="0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1059465" y="2053233"/>
            <a:ext cx="6498543" cy="942654"/>
            <a:chOff x="1273857" y="1222902"/>
            <a:chExt cx="6498543" cy="942654"/>
          </a:xfrm>
        </p:grpSpPr>
        <p:sp>
          <p:nvSpPr>
            <p:cNvPr id="22" name="Obdélník 21"/>
            <p:cNvSpPr/>
            <p:nvPr/>
          </p:nvSpPr>
          <p:spPr>
            <a:xfrm>
              <a:off x="1273857" y="1222902"/>
              <a:ext cx="6498543" cy="942654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Obdélník 22"/>
            <p:cNvSpPr/>
            <p:nvPr/>
          </p:nvSpPr>
          <p:spPr>
            <a:xfrm>
              <a:off x="1273857" y="1222902"/>
              <a:ext cx="6498543" cy="407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kern="1200" dirty="0" smtClean="0"/>
                <a:t>TEMA: </a:t>
              </a:r>
              <a:r>
                <a:rPr lang="cs-CZ" sz="2000" kern="1200" dirty="0" smtClean="0"/>
                <a:t>Člověk a jeho svět – Přírodověda</a:t>
              </a:r>
              <a:endParaRPr lang="cs-CZ" sz="2000" kern="1200" dirty="0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1059465" y="2460867"/>
            <a:ext cx="6498543" cy="407634"/>
            <a:chOff x="1273857" y="1630536"/>
            <a:chExt cx="6498543" cy="407634"/>
          </a:xfrm>
        </p:grpSpPr>
        <p:sp>
          <p:nvSpPr>
            <p:cNvPr id="25" name="Obdélník 24"/>
            <p:cNvSpPr/>
            <p:nvPr/>
          </p:nvSpPr>
          <p:spPr>
            <a:xfrm>
              <a:off x="1273857" y="1630536"/>
              <a:ext cx="6498543" cy="407634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Obdélník 25"/>
            <p:cNvSpPr/>
            <p:nvPr/>
          </p:nvSpPr>
          <p:spPr>
            <a:xfrm>
              <a:off x="1273857" y="1630536"/>
              <a:ext cx="6498543" cy="4076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l" defTabSz="8890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kern="1200" dirty="0" smtClean="0"/>
                <a:t>ČÍSLO PROJEKTU: CZ.1.07/1.4.00/21.0305 </a:t>
              </a:r>
              <a:endParaRPr lang="cs-CZ" sz="20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735049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996"/>
            <a:ext cx="8229600" cy="1411560"/>
          </a:xfrm>
        </p:spPr>
        <p:txBody>
          <a:bodyPr/>
          <a:lstStyle/>
          <a:p>
            <a:r>
              <a:rPr lang="cs-CZ" sz="3200" dirty="0" smtClean="0"/>
              <a:t>Kde se nachází polární pás? </a:t>
            </a:r>
            <a:br>
              <a:rPr lang="cs-CZ" sz="3200" dirty="0" smtClean="0"/>
            </a:br>
            <a:r>
              <a:rPr lang="cs-CZ" sz="3200" dirty="0"/>
              <a:t>(</a:t>
            </a:r>
            <a:r>
              <a:rPr lang="cs-CZ" sz="3200" dirty="0" smtClean="0"/>
              <a:t>Klikni pro vybarvení)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" t="16001" r="5633" b="12627"/>
          <a:stretch/>
        </p:blipFill>
        <p:spPr bwMode="auto">
          <a:xfrm>
            <a:off x="1058238" y="1916830"/>
            <a:ext cx="6359236" cy="3735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4" name="Přímá spojnice 13"/>
          <p:cNvCxnSpPr/>
          <p:nvPr/>
        </p:nvCxnSpPr>
        <p:spPr>
          <a:xfrm flipV="1">
            <a:off x="395536" y="4149080"/>
            <a:ext cx="7488832" cy="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884368" y="3600077"/>
            <a:ext cx="862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rovník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1075425" y="3784743"/>
            <a:ext cx="6359236" cy="3643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1075425" y="3212976"/>
            <a:ext cx="6359236" cy="5611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075425" y="1913034"/>
            <a:ext cx="6359236" cy="645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080655" y="2558352"/>
            <a:ext cx="6359236" cy="645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075425" y="4169508"/>
            <a:ext cx="6359236" cy="36433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1075425" y="4533846"/>
            <a:ext cx="6359236" cy="5611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1080655" y="5112164"/>
            <a:ext cx="6359236" cy="645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1075425" y="5780452"/>
            <a:ext cx="6359236" cy="6453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187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96D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7096D2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096D2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14001"/>
            <a:ext cx="7344816" cy="979512"/>
          </a:xfrm>
        </p:spPr>
        <p:txBody>
          <a:bodyPr/>
          <a:lstStyle/>
          <a:p>
            <a:r>
              <a:rPr lang="cs-CZ" sz="3200" dirty="0" smtClean="0"/>
              <a:t>Co je typické pro polární pás? (Vyber)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336412"/>
            <a:ext cx="4680520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Nejchladnější oblast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11560" y="2077985"/>
            <a:ext cx="4680520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Krajina často pod ledem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11560" y="2776572"/>
            <a:ext cx="2268252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Stále teplo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9981" y="3564289"/>
            <a:ext cx="4682099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Hodně druhů živočichů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1560" y="4325577"/>
            <a:ext cx="4680520" cy="107721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Málo druhů živočichů a rostlin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9980" y="5517232"/>
            <a:ext cx="3025916" cy="584775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Vysoké stromy</a:t>
            </a:r>
            <a:endParaRPr lang="cs-CZ" sz="3200" dirty="0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534" y="1149871"/>
            <a:ext cx="2575132" cy="1512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 descr="C:\Users\Heli\AppData\Local\Microsoft\Windows\Temporary Internet Files\Content.IE5\LKZKB43M\MP90043179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384" y="2710358"/>
            <a:ext cx="2547858" cy="170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384" y="4526260"/>
            <a:ext cx="2547858" cy="1698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07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75034" y="164495"/>
            <a:ext cx="87330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Kteří živočichové žijí v polárním pásu? (Vyber)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27584" y="2708969"/>
            <a:ext cx="1210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Tuleň</a:t>
            </a:r>
            <a:endParaRPr lang="cs-CZ" sz="3200" dirty="0"/>
          </a:p>
        </p:txBody>
      </p:sp>
      <p:pic>
        <p:nvPicPr>
          <p:cNvPr id="3095" name="Picture 23" descr="C:\Users\Heli\AppData\Local\Microsoft\Windows\Temporary Internet Files\Content.IE5\DYU4RJ5O\MP9004033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40" y="3722783"/>
            <a:ext cx="2274883" cy="1515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ovéPole 37"/>
          <p:cNvSpPr txBox="1"/>
          <p:nvPr/>
        </p:nvSpPr>
        <p:spPr>
          <a:xfrm>
            <a:off x="164056" y="5589239"/>
            <a:ext cx="2832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Lední medvěd</a:t>
            </a:r>
            <a:endParaRPr lang="cs-CZ" sz="3200" dirty="0"/>
          </a:p>
        </p:txBody>
      </p:sp>
      <p:pic>
        <p:nvPicPr>
          <p:cNvPr id="3096" name="Picture 24" descr="C:\Users\Heli\AppData\Local\Microsoft\Windows\Temporary Internet Files\Content.IE5\CK6BLLGF\MP9003996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50" y="832933"/>
            <a:ext cx="2815154" cy="187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C:\Users\Heli\AppData\Local\Microsoft\Windows\Temporary Internet Files\Content.IE5\P86XPFIC\MP90042789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471" y="3501008"/>
            <a:ext cx="2947378" cy="195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ovéPole 40"/>
          <p:cNvSpPr txBox="1"/>
          <p:nvPr/>
        </p:nvSpPr>
        <p:spPr>
          <a:xfrm>
            <a:off x="3757403" y="5589240"/>
            <a:ext cx="851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Sob</a:t>
            </a:r>
            <a:endParaRPr lang="cs-CZ" sz="3200" dirty="0"/>
          </a:p>
        </p:txBody>
      </p:sp>
      <p:pic>
        <p:nvPicPr>
          <p:cNvPr id="3098" name="Picture 26" descr="C:\Users\Heli\AppData\Local\Microsoft\Windows\Temporary Internet Files\Content.IE5\LKZKB43M\MP9004033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710" y="3501008"/>
            <a:ext cx="3139316" cy="209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ovéPole 42"/>
          <p:cNvSpPr txBox="1"/>
          <p:nvPr/>
        </p:nvSpPr>
        <p:spPr>
          <a:xfrm>
            <a:off x="6107989" y="5593068"/>
            <a:ext cx="25827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Liška polární</a:t>
            </a:r>
            <a:endParaRPr lang="cs-CZ" sz="3200" dirty="0"/>
          </a:p>
        </p:txBody>
      </p:sp>
      <p:pic>
        <p:nvPicPr>
          <p:cNvPr id="3099" name="Picture 27" descr="C:\Users\Heli\AppData\Local\Microsoft\Windows\Temporary Internet Files\Content.IE5\Q5TDDGT0\MP900180394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203" y="1192229"/>
            <a:ext cx="2671823" cy="175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C:\Users\Heli\AppData\Local\Microsoft\Windows\Temporary Internet Files\Content.IE5\WYR77MSW\MP90040670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841" y="829336"/>
            <a:ext cx="1544154" cy="231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046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0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0"/>
                  </p:tgtEl>
                </p:cond>
              </p:nextCondLst>
            </p:seq>
          </p:childTnLst>
        </p:cTn>
      </p:par>
    </p:tnLst>
    <p:bldLst>
      <p:bldP spid="5" grpId="0"/>
      <p:bldP spid="38" grpId="0"/>
      <p:bldP spid="41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3416" y="173072"/>
            <a:ext cx="9164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Jaké rostliny se nachází v polárním pásu? (Vyber)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442293" y="5975531"/>
            <a:ext cx="18373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Lišejníky</a:t>
            </a:r>
            <a:endParaRPr lang="cs-CZ" sz="3200" dirty="0"/>
          </a:p>
        </p:txBody>
      </p:sp>
      <p:pic>
        <p:nvPicPr>
          <p:cNvPr id="4121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9261" y="3746361"/>
            <a:ext cx="2605087" cy="222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2" name="Picture 2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362" y="980728"/>
            <a:ext cx="2616293" cy="1828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TextovéPole 48"/>
          <p:cNvSpPr txBox="1"/>
          <p:nvPr/>
        </p:nvSpPr>
        <p:spPr>
          <a:xfrm>
            <a:off x="3052827" y="2808863"/>
            <a:ext cx="141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Mechy</a:t>
            </a:r>
            <a:endParaRPr lang="cs-CZ" sz="3200" dirty="0"/>
          </a:p>
        </p:txBody>
      </p:sp>
      <p:pic>
        <p:nvPicPr>
          <p:cNvPr id="4123" name="Picture 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80728"/>
            <a:ext cx="2507634" cy="198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" name="TextovéPole 50"/>
          <p:cNvSpPr txBox="1"/>
          <p:nvPr/>
        </p:nvSpPr>
        <p:spPr>
          <a:xfrm>
            <a:off x="6042783" y="2965938"/>
            <a:ext cx="24665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Vrba polární</a:t>
            </a:r>
            <a:endParaRPr lang="cs-CZ" sz="3200" dirty="0"/>
          </a:p>
        </p:txBody>
      </p:sp>
      <p:pic>
        <p:nvPicPr>
          <p:cNvPr id="4124" name="Picture 28" descr="C:\Users\Heli\AppData\Local\Microsoft\Windows\Temporary Internet Files\Content.IE5\Q37ZUTVU\MP90039961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68421"/>
            <a:ext cx="1614589" cy="201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6" name="Picture 3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76820"/>
            <a:ext cx="1907704" cy="2543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27" name="Picture 31" descr="C:\Users\Heli\AppData\Local\Microsoft\Windows\Temporary Internet Files\Content.IE5\WYR77MSW\MP90040698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08" y="3556823"/>
            <a:ext cx="2339384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848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1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27"/>
                  </p:tgtEl>
                </p:cond>
              </p:nextCondLst>
            </p:seq>
          </p:childTnLst>
        </p:cTn>
      </p:par>
    </p:tnLst>
    <p:bldLst>
      <p:bldP spid="5" grpId="0"/>
      <p:bldP spid="49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1200" dirty="0" smtClean="0"/>
              <a:t>Obrázky použity z:</a:t>
            </a:r>
          </a:p>
          <a:p>
            <a:pPr marL="0" indent="0">
              <a:buNone/>
            </a:pP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www.grafika.cz/images4/globe_02.gif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img.cas.sk/img/11/article/482456_zima-mraz-zamrznutie-muz.jpg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metuje.mushing.cz/mc/img/informace/expedice/20070315-finsko/pustina.jpg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http://www.livingprinciples.org/wp-content/uploads/2010/06/Foliose_lichen_130_d.gif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upload.wikimedia.org/wikipedia/commons/5/52/MS-mechy.jpg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www.svalbard.cz/guide/pic/bio/mak01.jpg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botany.cz/foto/snezenka2.jpg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/>
              <a:t>¨</a:t>
            </a: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032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161</TotalTime>
  <Words>123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Prezentace aplikace PowerPoint</vt:lpstr>
      <vt:lpstr>Kde se nachází polární pás?  (Klikni pro vybarvení)</vt:lpstr>
      <vt:lpstr>Co je typické pro polární pás? (Vyber)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Tropický pás</dc:title>
  <dc:creator>Heli</dc:creator>
  <cp:lastModifiedBy>Reditelna</cp:lastModifiedBy>
  <cp:revision>18</cp:revision>
  <dcterms:created xsi:type="dcterms:W3CDTF">2011-11-27T13:58:09Z</dcterms:created>
  <dcterms:modified xsi:type="dcterms:W3CDTF">2011-12-12T14:21:25Z</dcterms:modified>
</cp:coreProperties>
</file>