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472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753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543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554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036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688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94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180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81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159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67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6BECF-C0C4-41E6-8FD5-5D97A54577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71733-7767-4240-ACAF-6CB21067A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72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28.10.1918&amp;hl=cs&amp;biw=1138&amp;bih=555&amp;tbm=isch&amp;tbnid=-_AEpYc_4iibQM:&amp;imgrefurl=http://www.komenskeho66.cz/materialy/dejepis/92.html" TargetMode="External"/><Relationship Id="rId2" Type="http://schemas.openxmlformats.org/officeDocument/2006/relationships/hyperlink" Target="http://www.google.cz/imgres?q=28.10.1918&amp;hl=cs&amp;biw=1138&amp;bih=555&amp;tbm=isch&amp;tbnid=SBB3KSv_e5tuXM:&amp;imgrefurl=http://www.mestozlin.com/index.php?page=detai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Vznik ČSR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420522" y="427742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</a:t>
            </a:r>
            <a:r>
              <a:rPr lang="cs-CZ" dirty="0" smtClean="0">
                <a:solidFill>
                  <a:prstClr val="black"/>
                </a:solidFill>
              </a:rPr>
              <a:t>obdobím  1. světové války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Název: VY_32_inovace_16 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</a:t>
            </a:r>
            <a:r>
              <a:rPr lang="cs-CZ" dirty="0" smtClean="0">
                <a:solidFill>
                  <a:prstClr val="black"/>
                </a:solidFill>
              </a:rPr>
              <a:t>–leden 2012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02204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8"/>
            <a:ext cx="7772400" cy="3024335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cs-CZ" sz="5400" dirty="0" smtClean="0"/>
              <a:t>Vznik Československé republiky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09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/>
              <a:t>Vyhlášení samostatnosti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28.října 1918 na Václavském náměstí v Praze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Manifestace- domácí politici vyhlásili samostatnost a převzali politickou moc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Hlavní zásluhu měli politici v exilu, především T. G. Masaryk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30. října 1918 se k novému státu přihlásili i Slováci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Československá republika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76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038" y="345054"/>
            <a:ext cx="62579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2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3732014"/>
          </a:xfrm>
        </p:spPr>
        <p:txBody>
          <a:bodyPr>
            <a:noAutofit/>
          </a:bodyPr>
          <a:lstStyle/>
          <a:p>
            <a:r>
              <a:rPr lang="cs-CZ" sz="3200" dirty="0" smtClean="0"/>
              <a:t>Plakát ke vzniku samostatného státu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0759"/>
            <a:ext cx="4404890" cy="5776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85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it-IT" sz="2000" dirty="0" smtClean="0">
                <a:effectLst/>
              </a:rPr>
              <a:t>28.10.1918. [online]. [cit. 2012-10-15]. Dostupné z: </a:t>
            </a:r>
            <a:r>
              <a:rPr lang="it-IT" sz="2000" dirty="0" smtClean="0">
                <a:effectLst/>
                <a:hlinkClick r:id="rId2"/>
              </a:rPr>
              <a:t>http://www.google.cz/imgres?q=28.10.1918&amp;hl=cs&amp;biw=1138&amp;bih=555&amp;tbm=isch&amp;tbnid=SBB3KSv_e5tuXM:&amp;imgrefurl=http://www.mestozlin.com/index.php%3Fpage%3Ddetail</a:t>
            </a:r>
            <a:endParaRPr lang="cs-CZ" sz="2000" dirty="0" smtClean="0">
              <a:effectLst/>
            </a:endParaRPr>
          </a:p>
          <a:p>
            <a:endParaRPr lang="cs-CZ" sz="2000" dirty="0" smtClean="0">
              <a:effectLst/>
            </a:endParaRPr>
          </a:p>
          <a:p>
            <a:r>
              <a:rPr lang="cs-CZ" sz="1800" dirty="0" smtClean="0">
                <a:effectLst/>
              </a:rPr>
              <a:t>Plakát ke vzniku samostatného státu. [online]. [cit. 2012-10-15]. Dostupné z: </a:t>
            </a:r>
            <a:r>
              <a:rPr lang="cs-CZ" sz="1800" dirty="0" smtClean="0">
                <a:effectLst/>
                <a:hlinkClick r:id="rId3"/>
              </a:rPr>
              <a:t>http://www.google.cz/imgres?q=28.10.1918&amp;hl=cs&amp;biw=1138&amp;bih=555&amp;tbm=isch&amp;tbnid=-_AEpYc_4iibQM:&amp;imgrefurl=http://</a:t>
            </a:r>
            <a:r>
              <a:rPr lang="cs-CZ" sz="1800" dirty="0" smtClean="0">
                <a:effectLst/>
                <a:hlinkClick r:id="rId3"/>
              </a:rPr>
              <a:t>www.komenskeho66.cz/materialy/dejepis/92.html</a:t>
            </a:r>
            <a:endParaRPr lang="cs-CZ" sz="1800" dirty="0" smtClean="0">
              <a:effectLst/>
            </a:endParaRPr>
          </a:p>
          <a:p>
            <a:r>
              <a:rPr lang="cs-CZ" sz="1800" dirty="0"/>
              <a:t>Text je v souladu s učebnicí Významné události nových českých dějin- doc. PhDr. </a:t>
            </a:r>
            <a:r>
              <a:rPr lang="cs-CZ" sz="1800"/>
              <a:t>František Čapka, CSc., Nová škola</a:t>
            </a:r>
          </a:p>
          <a:p>
            <a:endParaRPr lang="cs-CZ" sz="1800" dirty="0" smtClean="0">
              <a:effectLst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3601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173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Vznik ČSR</vt:lpstr>
      <vt:lpstr>Vznik Československé republiky</vt:lpstr>
      <vt:lpstr>Vyhlášení samostatnosti</vt:lpstr>
      <vt:lpstr>Prezentace aplikace PowerPoint</vt:lpstr>
      <vt:lpstr>Plakát ke vzniku samostatného státu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Československé republiky</dc:title>
  <dc:creator>Uživatel</dc:creator>
  <cp:lastModifiedBy>Uživatel</cp:lastModifiedBy>
  <cp:revision>4</cp:revision>
  <dcterms:created xsi:type="dcterms:W3CDTF">2012-10-15T12:34:23Z</dcterms:created>
  <dcterms:modified xsi:type="dcterms:W3CDTF">2012-10-15T17:56:48Z</dcterms:modified>
</cp:coreProperties>
</file>