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84F0B6-F0EE-4A98-90A2-E3FE0890648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BC0DC-849A-4649-892C-E8A20C9AD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891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1669819"/>
              </p:ext>
            </p:extLst>
          </p:nvPr>
        </p:nvGraphicFramePr>
        <p:xfrm>
          <a:off x="2627784" y="521761"/>
          <a:ext cx="3816424" cy="57068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21761"/>
                        <a:ext cx="3816424" cy="57068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9314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29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Horní svislá frézka ruční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816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Horní svislá frézka ruční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materiály na bázi dřeva</a:t>
            </a:r>
          </a:p>
          <a:p>
            <a:r>
              <a:rPr lang="cs-CZ" dirty="0" smtClean="0"/>
              <a:t>frézuje různé profily v plošných dílcích</a:t>
            </a:r>
          </a:p>
          <a:p>
            <a:r>
              <a:rPr lang="cs-CZ" dirty="0"/>
              <a:t>f</a:t>
            </a:r>
            <a:r>
              <a:rPr lang="cs-CZ" dirty="0" smtClean="0"/>
              <a:t>rézuje otvory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ozuby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951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Ovládací páka přidržovacího zařízení pohyblivého stolu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Zapínací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815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528" y="2465832"/>
            <a:ext cx="2549632" cy="240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658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500 - 1 500 W</a:t>
            </a:r>
          </a:p>
          <a:p>
            <a:r>
              <a:rPr lang="cs-CZ" dirty="0" smtClean="0"/>
              <a:t>Otáčky   do 18 000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Hloubka </a:t>
            </a:r>
            <a:r>
              <a:rPr lang="cs-CZ" smtClean="0"/>
              <a:t>frézování frézou do 40 mm -   </a:t>
            </a:r>
            <a:r>
              <a:rPr lang="cs-CZ" dirty="0" smtClean="0"/>
              <a:t>50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1582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80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Horní svislá frézka ruční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9</cp:revision>
  <dcterms:created xsi:type="dcterms:W3CDTF">2013-01-15T15:33:57Z</dcterms:created>
  <dcterms:modified xsi:type="dcterms:W3CDTF">2013-06-27T06:52:10Z</dcterms:modified>
</cp:coreProperties>
</file>