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3BA336-0D5A-4D8B-BBC8-84199CC4575B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505C38-B381-46AB-A873-7E956B988B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704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jek.cz/" TargetMode="External"/><Relationship Id="rId2" Type="http://schemas.openxmlformats.org/officeDocument/2006/relationships/hyperlink" Target="http://www.youtube.com/watch?v=UhSlAkBJw5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49048815"/>
              </p:ext>
            </p:extLst>
          </p:nvPr>
        </p:nvGraphicFramePr>
        <p:xfrm>
          <a:off x="2555776" y="414086"/>
          <a:ext cx="3816424" cy="57068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21397" progId="Word.Document.12">
                  <p:embed/>
                </p:oleObj>
              </mc:Choice>
              <mc:Fallback>
                <p:oleObj name="Dokument" r:id="rId3" imgW="5901230" imgH="88213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414086"/>
                        <a:ext cx="3816424" cy="570680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05884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8376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Ruční elektrický hoblík</a:t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>
            <a:hlinkClick r:id="rId2"/>
          </p:cNvPr>
          <p:cNvSpPr/>
          <p:nvPr/>
        </p:nvSpPr>
        <p:spPr>
          <a:xfrm>
            <a:off x="1403648" y="3573016"/>
            <a:ext cx="3312368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/>
              </a:rPr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56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elektrický hoblík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hobluje masivní dřevo</a:t>
            </a:r>
          </a:p>
          <a:p>
            <a:r>
              <a:rPr lang="cs-CZ" dirty="0" smtClean="0"/>
              <a:t>srovnává plochy a hrany</a:t>
            </a:r>
          </a:p>
          <a:p>
            <a:r>
              <a:rPr lang="cs-CZ" dirty="0"/>
              <a:t>h</a:t>
            </a:r>
            <a:r>
              <a:rPr lang="cs-CZ" dirty="0" smtClean="0"/>
              <a:t>obluje polodrážky</a:t>
            </a:r>
          </a:p>
          <a:p>
            <a:r>
              <a:rPr lang="cs-CZ" dirty="0"/>
              <a:t>z</a:t>
            </a:r>
            <a:r>
              <a:rPr lang="cs-CZ" dirty="0" smtClean="0"/>
              <a:t>arovnává hrany z masivního dřeva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7468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Rukojeť se spínačem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Zajišťovací kolík spínače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Kryt pohonu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Otvor pro odvádění třísky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92938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3680" y="2569464"/>
            <a:ext cx="3596640" cy="1719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2812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Výkon stroje   700 – 1 000 W</a:t>
            </a:r>
          </a:p>
          <a:p>
            <a:r>
              <a:rPr lang="cs-CZ" dirty="0" smtClean="0"/>
              <a:t>Šířka pracovní plochy   do 85 mm</a:t>
            </a:r>
          </a:p>
          <a:p>
            <a:r>
              <a:rPr lang="cs-CZ" dirty="0" smtClean="0"/>
              <a:t>Otáčky    16 000 </a:t>
            </a:r>
            <a:r>
              <a:rPr lang="cs-CZ" dirty="0" err="1" smtClean="0"/>
              <a:t>ot</a:t>
            </a:r>
            <a:r>
              <a:rPr lang="cs-CZ" smtClean="0"/>
              <a:t>./min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96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68</Words>
  <Application>Microsoft Office PowerPoint</Application>
  <PresentationFormat>Předvádění na obrazovce (4:3)</PresentationFormat>
  <Paragraphs>27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FRÉZKY</vt:lpstr>
      <vt:lpstr>Ruční elektrický hoblík</vt:lpstr>
      <vt:lpstr>Části stroje</vt:lpstr>
      <vt:lpstr>Schéma stroje</vt:lpstr>
      <vt:lpstr>Parametry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Eva Vašíková</dc:creator>
  <cp:lastModifiedBy>Eva Vašíková</cp:lastModifiedBy>
  <cp:revision>7</cp:revision>
  <dcterms:created xsi:type="dcterms:W3CDTF">2013-01-15T15:39:00Z</dcterms:created>
  <dcterms:modified xsi:type="dcterms:W3CDTF">2013-06-27T06:55:12Z</dcterms:modified>
</cp:coreProperties>
</file>