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DDC758-AEC7-4B35-AF02-96502A9C3DE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B9A8C-B7E6-42FC-A23E-C1F8D9C05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823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5615091"/>
              </p:ext>
            </p:extLst>
          </p:nvPr>
        </p:nvGraphicFramePr>
        <p:xfrm>
          <a:off x="1894112" y="188640"/>
          <a:ext cx="5354189" cy="6480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7144097" progId="Word.Document.12">
                  <p:embed/>
                </p:oleObj>
              </mc:Choice>
              <mc:Fallback>
                <p:oleObj name="Dokument" r:id="rId3" imgW="5901230" imgH="71440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94112" y="188640"/>
                        <a:ext cx="5354189" cy="6480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290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Strojní obrábění dřeva a dřevních materiálů 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ř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ezání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frézování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vrtání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dlabání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broušení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Frézování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m</a:t>
            </a:r>
            <a:r>
              <a:rPr lang="cs-CZ" dirty="0" smtClean="0">
                <a:solidFill>
                  <a:srgbClr val="FF0000"/>
                </a:solidFill>
              </a:rPr>
              <a:t>echanická třísková operace otáčejícím se nástrojem</a:t>
            </a:r>
          </a:p>
          <a:p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lošné</a:t>
            </a:r>
            <a:r>
              <a:rPr lang="cs-CZ" dirty="0" smtClean="0"/>
              <a:t> </a:t>
            </a: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tvarové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sousledné</a:t>
            </a:r>
          </a:p>
          <a:p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esousledné</a:t>
            </a:r>
            <a:r>
              <a:rPr lang="cs-CZ" dirty="0" smtClean="0"/>
              <a:t>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921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Frézování plošné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o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pracovává plochu masivního materiálu na přesnou tloušťku</a:t>
            </a:r>
          </a:p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rovnává plochu a boky do pravého úhlu</a:t>
            </a:r>
          </a:p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u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pravuje hladkost povrchu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strojem je srovnávací a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tloušťkovací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frézka</a:t>
            </a:r>
          </a:p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ástrojem je nožová hřídel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9365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Frézování tvarové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o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pracovává masivní materiály a materiály na bázi dřeva</a:t>
            </a:r>
          </a:p>
          <a:p>
            <a:r>
              <a:rPr lang="cs-CZ" dirty="0" err="1">
                <a:solidFill>
                  <a:schemeClr val="accent3">
                    <a:lumMod val="50000"/>
                  </a:schemeClr>
                </a:solidFill>
              </a:rPr>
              <a:t>f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rézujou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se čepy, rozpory, ozuby, drážky, polodrážky a různé profily</a:t>
            </a:r>
          </a:p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trojem je svislá spodní a svislá horní frézka</a:t>
            </a:r>
          </a:p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ástrojem jsou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kružce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, stopkové frézy, nožové hlavy, nástroje dělené a kombinované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25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Frézování sousledné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nástroj se otáčí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ve směru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posuvu dílce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j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akost povrchu je lepší, ale obrobek musí být brzděn, proto je sousledné frézování při ručním posuvu z hlediska bezpečnosti nepřípustné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4" name="Zástupný symbol pro obsah 13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420888"/>
            <a:ext cx="2743200" cy="1728192"/>
          </a:xfrm>
        </p:spPr>
      </p:pic>
    </p:spTree>
    <p:extLst>
      <p:ext uri="{BB962C8B-B14F-4D97-AF65-F5344CB8AC3E}">
        <p14:creationId xmlns:p14="http://schemas.microsoft.com/office/powerpoint/2010/main" val="21845494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Frézování nesousledné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nástroj se otáčí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proti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posuvu dílce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j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akost povrchu je nižší, práce je bezpečnější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060848"/>
            <a:ext cx="3258312" cy="2737104"/>
          </a:xfrm>
        </p:spPr>
      </p:pic>
    </p:spTree>
    <p:extLst>
      <p:ext uri="{BB962C8B-B14F-4D97-AF65-F5344CB8AC3E}">
        <p14:creationId xmlns:p14="http://schemas.microsoft.com/office/powerpoint/2010/main" val="533761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145</Words>
  <Application>Microsoft Office PowerPoint</Application>
  <PresentationFormat>Předvádění na obrazovce (4:3)</PresentationFormat>
  <Paragraphs>32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Microsoft Word Document</vt:lpstr>
      <vt:lpstr>Prezentace aplikace PowerPoint</vt:lpstr>
      <vt:lpstr>Strojní obrábění dřeva a dřevních materiálů </vt:lpstr>
      <vt:lpstr>Frézování</vt:lpstr>
      <vt:lpstr>Frézování plošné</vt:lpstr>
      <vt:lpstr>Frézování tvarové</vt:lpstr>
      <vt:lpstr>Frézování sousledné</vt:lpstr>
      <vt:lpstr>Frézování nesousledné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Eva Vašíková</dc:creator>
  <cp:lastModifiedBy>Eva Vašíková</cp:lastModifiedBy>
  <cp:revision>18</cp:revision>
  <dcterms:created xsi:type="dcterms:W3CDTF">2013-01-15T15:47:59Z</dcterms:created>
  <dcterms:modified xsi:type="dcterms:W3CDTF">2013-06-27T06:57:14Z</dcterms:modified>
</cp:coreProperties>
</file>