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VY_52_INOVACE_ </a:t>
          </a:r>
          <a:r>
            <a:rPr lang="cs-CZ" sz="2000" baseline="0" smtClean="0"/>
            <a:t>20 II Význam </a:t>
          </a:r>
          <a:r>
            <a:rPr lang="cs-CZ" sz="2000" baseline="0" dirty="0" smtClean="0"/>
            <a:t>lesa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</a:t>
          </a:r>
          <a:r>
            <a:rPr lang="cs-CZ" sz="2000" smtClean="0"/>
            <a:t>- Přírodověda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5879" custLinFactNeighborY="291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3D079B3-15B7-417A-8148-D08C6CAAB683}" type="presOf" srcId="{757F3AB3-0718-4624-B441-E567A8F0AB56}" destId="{333A1088-737F-45CB-B68E-254E46348037}" srcOrd="0" destOrd="0" presId="urn:microsoft.com/office/officeart/2005/8/layout/target3"/>
    <dgm:cxn modelId="{B4341AE0-6AD3-43CA-A7F8-44F59A3FA35E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DAEF5F-9C28-43D4-B88F-9F3C7AF30C91}" type="presOf" srcId="{D8197B8C-B260-4A16-BDF4-0947B075E274}" destId="{25B08C86-7E15-44DC-BE7F-FFB55DD49D12}" srcOrd="0" destOrd="0" presId="urn:microsoft.com/office/officeart/2005/8/layout/target3"/>
    <dgm:cxn modelId="{52ED2F54-0A01-4EF1-B596-5EEC5A7D11FA}" type="presOf" srcId="{D1D4F407-5343-4D3F-B5B9-D407B03CAEB4}" destId="{D005CE8C-CC26-4C3E-AC11-E15060ECD759}" srcOrd="0" destOrd="0" presId="urn:microsoft.com/office/officeart/2005/8/layout/target3"/>
    <dgm:cxn modelId="{785F0461-AD3C-4F0A-AF43-FC1D1C2B3735}" type="presOf" srcId="{4C35D32F-0EAB-4CD7-82EE-45574DC2A586}" destId="{8BEBB6EC-1DAA-4CAC-8A25-BC0FCBD5DBD5}" srcOrd="0" destOrd="0" presId="urn:microsoft.com/office/officeart/2005/8/layout/target3"/>
    <dgm:cxn modelId="{0DCF5850-228C-4EE0-A0B4-052EDA59B764}" type="presOf" srcId="{D1B46980-6531-4606-95E6-44980827E919}" destId="{2BE915AB-18AA-4053-B92C-3BFC9ED204BB}" srcOrd="1" destOrd="0" presId="urn:microsoft.com/office/officeart/2005/8/layout/target3"/>
    <dgm:cxn modelId="{84391CB8-7651-4263-AA1F-4BA07A2B671F}" type="presOf" srcId="{4C35D32F-0EAB-4CD7-82EE-45574DC2A586}" destId="{890E4F0B-2866-4A3F-A3C7-2A14B1797930}" srcOrd="1" destOrd="0" presId="urn:microsoft.com/office/officeart/2005/8/layout/target3"/>
    <dgm:cxn modelId="{99C18160-8C26-4078-914A-CA8924683E86}" type="presOf" srcId="{D8197B8C-B260-4A16-BDF4-0947B075E274}" destId="{5A5FFA88-C948-4069-8E93-59FA12366E83}" srcOrd="1" destOrd="0" presId="urn:microsoft.com/office/officeart/2005/8/layout/target3"/>
    <dgm:cxn modelId="{A840FCCE-CC75-496A-BA88-C9203F3ACBB9}" type="presOf" srcId="{B651F6E3-6281-48DB-9319-2AEAFDAE7572}" destId="{619D679B-A015-4ECF-8348-D1034C574F40}" srcOrd="0" destOrd="0" presId="urn:microsoft.com/office/officeart/2005/8/layout/target3"/>
    <dgm:cxn modelId="{67168D6C-84E0-42BC-9A5C-8DBB1DAC669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BA0D22-964A-481C-A4D0-5560CF8D7E5D}" type="presOf" srcId="{D1D4F407-5343-4D3F-B5B9-D407B03CAEB4}" destId="{AED2198E-93D5-4001-81B4-73124B309672}" srcOrd="1" destOrd="0" presId="urn:microsoft.com/office/officeart/2005/8/layout/target3"/>
    <dgm:cxn modelId="{B159025A-2E29-46EF-9D5F-6E6BD27B3CEE}" type="presParOf" srcId="{333A1088-737F-45CB-B68E-254E46348037}" destId="{F5ABB229-8D3B-4694-996A-96F23CF14429}" srcOrd="0" destOrd="0" presId="urn:microsoft.com/office/officeart/2005/8/layout/target3"/>
    <dgm:cxn modelId="{824173DA-FA4A-48AC-9BFF-DDC73DEFAE09}" type="presParOf" srcId="{333A1088-737F-45CB-B68E-254E46348037}" destId="{F41139FD-01EE-4571-8B17-4FB00FC51163}" srcOrd="1" destOrd="0" presId="urn:microsoft.com/office/officeart/2005/8/layout/target3"/>
    <dgm:cxn modelId="{ADD5E88E-A750-4289-9210-A900CFBD90A2}" type="presParOf" srcId="{333A1088-737F-45CB-B68E-254E46348037}" destId="{D005CE8C-CC26-4C3E-AC11-E15060ECD759}" srcOrd="2" destOrd="0" presId="urn:microsoft.com/office/officeart/2005/8/layout/target3"/>
    <dgm:cxn modelId="{17B30D23-26B2-4730-A27F-AF2BB46028B3}" type="presParOf" srcId="{333A1088-737F-45CB-B68E-254E46348037}" destId="{2C702D82-9B77-49B7-9568-BB8EB47C3372}" srcOrd="3" destOrd="0" presId="urn:microsoft.com/office/officeart/2005/8/layout/target3"/>
    <dgm:cxn modelId="{EF055CBB-338E-4AB4-A3C1-BC03F0DFC464}" type="presParOf" srcId="{333A1088-737F-45CB-B68E-254E46348037}" destId="{A52A0455-90FF-4808-ABD0-F02540D31D5A}" srcOrd="4" destOrd="0" presId="urn:microsoft.com/office/officeart/2005/8/layout/target3"/>
    <dgm:cxn modelId="{D9DB8727-0514-4035-974B-9B4457D48F35}" type="presParOf" srcId="{333A1088-737F-45CB-B68E-254E46348037}" destId="{6140AFEC-043D-4C43-A2F9-D0F5331DF3A3}" srcOrd="5" destOrd="0" presId="urn:microsoft.com/office/officeart/2005/8/layout/target3"/>
    <dgm:cxn modelId="{E26608C0-E139-4C22-BFE7-299B29D172A4}" type="presParOf" srcId="{333A1088-737F-45CB-B68E-254E46348037}" destId="{9358AC05-5D7D-4327-9F80-1AD486AEA664}" srcOrd="6" destOrd="0" presId="urn:microsoft.com/office/officeart/2005/8/layout/target3"/>
    <dgm:cxn modelId="{6A78E57B-0E08-47FF-9023-8FB19648D9CF}" type="presParOf" srcId="{333A1088-737F-45CB-B68E-254E46348037}" destId="{313FC574-E1CD-4FB4-B054-0B805CE0447D}" srcOrd="7" destOrd="0" presId="urn:microsoft.com/office/officeart/2005/8/layout/target3"/>
    <dgm:cxn modelId="{375EF271-DB1F-458A-9E4B-5C00541AD676}" type="presParOf" srcId="{333A1088-737F-45CB-B68E-254E46348037}" destId="{619D679B-A015-4ECF-8348-D1034C574F40}" srcOrd="8" destOrd="0" presId="urn:microsoft.com/office/officeart/2005/8/layout/target3"/>
    <dgm:cxn modelId="{F37F634F-CC33-488E-80ED-DB8FD0B20CEE}" type="presParOf" srcId="{333A1088-737F-45CB-B68E-254E46348037}" destId="{322283A8-4A27-4CDA-BAE3-F381106A9174}" srcOrd="9" destOrd="0" presId="urn:microsoft.com/office/officeart/2005/8/layout/target3"/>
    <dgm:cxn modelId="{A8A0CB28-6592-46CD-9165-6ABE11CC5288}" type="presParOf" srcId="{333A1088-737F-45CB-B68E-254E46348037}" destId="{FFC9F71D-1B4F-4AD9-A4A6-86ADEFC8AF5C}" srcOrd="10" destOrd="0" presId="urn:microsoft.com/office/officeart/2005/8/layout/target3"/>
    <dgm:cxn modelId="{0C8DB92F-B0A2-45D4-9CFB-9F1600B69CCC}" type="presParOf" srcId="{333A1088-737F-45CB-B68E-254E46348037}" destId="{25B08C86-7E15-44DC-BE7F-FFB55DD49D12}" srcOrd="11" destOrd="0" presId="urn:microsoft.com/office/officeart/2005/8/layout/target3"/>
    <dgm:cxn modelId="{D705514F-04F3-4559-9FAB-2AC4C0FFEA9F}" type="presParOf" srcId="{333A1088-737F-45CB-B68E-254E46348037}" destId="{76644BE8-9D7C-4C09-B250-3D10AF48CBB7}" srcOrd="12" destOrd="0" presId="urn:microsoft.com/office/officeart/2005/8/layout/target3"/>
    <dgm:cxn modelId="{78D04AB6-FF90-408F-A003-48575E219238}" type="presParOf" srcId="{333A1088-737F-45CB-B68E-254E46348037}" destId="{EE85B701-7295-41C0-BA7A-34D3756A2AE6}" srcOrd="13" destOrd="0" presId="urn:microsoft.com/office/officeart/2005/8/layout/target3"/>
    <dgm:cxn modelId="{624C16FA-A341-4E1E-BE92-AB81CFBC9E9A}" type="presParOf" srcId="{333A1088-737F-45CB-B68E-254E46348037}" destId="{8BEBB6EC-1DAA-4CAC-8A25-BC0FCBD5DBD5}" srcOrd="14" destOrd="0" presId="urn:microsoft.com/office/officeart/2005/8/layout/target3"/>
    <dgm:cxn modelId="{06A624DD-676D-4143-A911-4EC6530E2D9D}" type="presParOf" srcId="{333A1088-737F-45CB-B68E-254E46348037}" destId="{AED2198E-93D5-4001-81B4-73124B309672}" srcOrd="15" destOrd="0" presId="urn:microsoft.com/office/officeart/2005/8/layout/target3"/>
    <dgm:cxn modelId="{46450D4C-8D2B-4234-9CD6-65AFD8DD75B9}" type="presParOf" srcId="{333A1088-737F-45CB-B68E-254E46348037}" destId="{2BE915AB-18AA-4053-B92C-3BFC9ED204BB}" srcOrd="16" destOrd="0" presId="urn:microsoft.com/office/officeart/2005/8/layout/target3"/>
    <dgm:cxn modelId="{FCC7DDAB-0017-4CE3-8CF9-2EFAA3F9C5BC}" type="presParOf" srcId="{333A1088-737F-45CB-B68E-254E46348037}" destId="{6BB5E863-4638-4E1D-BFDE-399D028AC4ED}" srcOrd="17" destOrd="0" presId="urn:microsoft.com/office/officeart/2005/8/layout/target3"/>
    <dgm:cxn modelId="{8C8259E5-177E-4695-A77C-F917BDF3610E}" type="presParOf" srcId="{333A1088-737F-45CB-B68E-254E46348037}" destId="{5A5FFA88-C948-4069-8E93-59FA12366E83}" srcOrd="18" destOrd="0" presId="urn:microsoft.com/office/officeart/2005/8/layout/target3"/>
    <dgm:cxn modelId="{5A31D58B-FA0E-46E0-81FA-7FC65687BA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041246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a MŠ Zvole, okr. Praha - západ</a:t>
          </a:r>
          <a:endParaRPr lang="cs-CZ" sz="1700" kern="1200" dirty="0"/>
        </a:p>
      </dsp:txBody>
      <dsp:txXfrm>
        <a:off x="1273857" y="0"/>
        <a:ext cx="5041246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041246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Kučová</a:t>
          </a:r>
          <a:endParaRPr lang="cs-CZ" sz="2000" kern="1200" dirty="0"/>
        </a:p>
      </dsp:txBody>
      <dsp:txXfrm>
        <a:off x="1273857" y="407634"/>
        <a:ext cx="5041246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041246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VY_52_INOVACE_ </a:t>
          </a:r>
          <a:r>
            <a:rPr lang="cs-CZ" sz="2000" kern="1200" baseline="0" smtClean="0"/>
            <a:t>20 II Význam </a:t>
          </a:r>
          <a:r>
            <a:rPr lang="cs-CZ" sz="2000" kern="1200" baseline="0" dirty="0" smtClean="0"/>
            <a:t>lesa</a:t>
          </a:r>
          <a:endParaRPr lang="cs-CZ" sz="2000" kern="1200" dirty="0"/>
        </a:p>
      </dsp:txBody>
      <dsp:txXfrm>
        <a:off x="1273857" y="815268"/>
        <a:ext cx="5041246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041246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</a:t>
          </a:r>
          <a:r>
            <a:rPr lang="cs-CZ" sz="2000" kern="1200" smtClean="0"/>
            <a:t>- Přírodověda</a:t>
          </a:r>
          <a:endParaRPr lang="cs-CZ" sz="2000" kern="1200" dirty="0"/>
        </a:p>
      </dsp:txBody>
      <dsp:txXfrm>
        <a:off x="1273857" y="1222902"/>
        <a:ext cx="5041246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041246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5041246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F8BBADF-A84C-4B4A-AE23-27CC5589573F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E472352-A9D2-439C-8453-9DC403FCAF8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áma\AppData\Local\Microsoft\Windows\Temporary Internet Files\Content.IE5\LDS9K6X8\MP9004386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0342" y="235913"/>
            <a:ext cx="2689120" cy="4027926"/>
          </a:xfrm>
          <a:prstGeom prst="rect">
            <a:avLst/>
          </a:prstGeom>
          <a:noFill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249876"/>
            <a:ext cx="4234605" cy="81875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445543826"/>
              </p:ext>
            </p:extLst>
          </p:nvPr>
        </p:nvGraphicFramePr>
        <p:xfrm>
          <a:off x="1691680" y="4284263"/>
          <a:ext cx="6315103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836712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Žáci vyplňují mezery v textu slovy z nabídky.</a:t>
            </a:r>
            <a:endParaRPr lang="cs-CZ" sz="3600" b="1" dirty="0"/>
          </a:p>
        </p:txBody>
      </p:sp>
      <p:pic>
        <p:nvPicPr>
          <p:cNvPr id="2051" name="Picture 3" descr="C:\Users\máma\AppData\Local\Microsoft\Windows\Temporary Internet Files\Content.IE5\LDS9K6X8\MC900413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204864"/>
            <a:ext cx="4102729" cy="344786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540060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Význam lesa</a:t>
            </a:r>
          </a:p>
          <a:p>
            <a:pPr algn="ctr"/>
            <a:endParaRPr lang="cs-CZ" sz="2400" b="1" dirty="0" smtClean="0"/>
          </a:p>
          <a:p>
            <a:r>
              <a:rPr lang="cs-CZ" sz="2400" b="1" dirty="0" smtClean="0"/>
              <a:t>Les je velmi důležitý ekosystém.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Stromy produkují velké množství 			</a:t>
            </a:r>
          </a:p>
          <a:p>
            <a:r>
              <a:rPr lang="cs-CZ" sz="2400" b="1" dirty="0" smtClean="0"/>
              <a:t>Les je velmi významnou zásobárnou 			</a:t>
            </a:r>
          </a:p>
          <a:p>
            <a:r>
              <a:rPr lang="cs-CZ" sz="2400" b="1" dirty="0" smtClean="0"/>
              <a:t>Při prudkých deštích brání les </a:t>
            </a:r>
            <a:r>
              <a:rPr lang="cs-CZ" sz="2400" b="1" dirty="0" err="1" smtClean="0"/>
              <a:t>odnosu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a také snižuje rychlost			</a:t>
            </a:r>
          </a:p>
          <a:p>
            <a:r>
              <a:rPr lang="cs-CZ" sz="2400" b="1" dirty="0" smtClean="0"/>
              <a:t>Les je zdrojem	</a:t>
            </a:r>
            <a:r>
              <a:rPr lang="cs-CZ" sz="2400" b="1" dirty="0"/>
              <a:t>	</a:t>
            </a:r>
            <a:r>
              <a:rPr lang="cs-CZ" sz="2400" b="1" dirty="0" smtClean="0"/>
              <a:t>a  slouží </a:t>
            </a:r>
          </a:p>
          <a:p>
            <a:endParaRPr lang="cs-CZ" sz="2400" b="1" dirty="0"/>
          </a:p>
          <a:p>
            <a:r>
              <a:rPr lang="cs-CZ" sz="2400" b="1" dirty="0" smtClean="0"/>
              <a:t>jako domov mnohým		a			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9706" y="548680"/>
            <a:ext cx="122413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živočich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96336" y="1340768"/>
            <a:ext cx="100811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kyslík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12360" y="3284984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půda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68344" y="4293096"/>
            <a:ext cx="86409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voda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84368" y="5085184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vítr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68344" y="5877273"/>
            <a:ext cx="93610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96336" y="2276872"/>
            <a:ext cx="115212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rostlina</a:t>
            </a:r>
            <a:endParaRPr lang="cs-CZ" sz="2400" b="1" dirty="0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5436096" y="3501008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563888" y="414908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411760" y="486916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275856" y="5661248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292080" y="5661248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932040" y="198884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292080" y="270892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37</TotalTime>
  <Words>67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Metro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pc</cp:lastModifiedBy>
  <cp:revision>8</cp:revision>
  <dcterms:created xsi:type="dcterms:W3CDTF">2012-01-08T15:17:46Z</dcterms:created>
  <dcterms:modified xsi:type="dcterms:W3CDTF">2012-01-11T09:46:57Z</dcterms:modified>
</cp:coreProperties>
</file>