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5" r:id="rId11"/>
    <p:sldId id="265" r:id="rId12"/>
    <p:sldId id="266" r:id="rId13"/>
    <p:sldId id="276" r:id="rId14"/>
    <p:sldId id="267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8018545"/>
              </p:ext>
            </p:extLst>
          </p:nvPr>
        </p:nvGraphicFramePr>
        <p:xfrm>
          <a:off x="2411761" y="940359"/>
          <a:ext cx="4896544" cy="56447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6803164" progId="Word.Document.12">
                  <p:embed/>
                </p:oleObj>
              </mc:Choice>
              <mc:Fallback>
                <p:oleObj name="Dokument" r:id="rId3" imgW="5901230" imgH="68031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940359"/>
                        <a:ext cx="4896544" cy="56447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90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091467" y="1934414"/>
            <a:ext cx="296106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FRÉZKY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FRÉZKA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NÁSTROJE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PARAMETRY</a:t>
            </a:r>
            <a:endParaRPr lang="cs-CZ" sz="28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690840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BEZPEČNOST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PRÁCE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3475389" y="201414"/>
            <a:ext cx="219322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čemu slouží srovnávací frézka?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/>
              <a:t>f</a:t>
            </a:r>
            <a:r>
              <a:rPr lang="cs-CZ" dirty="0" smtClean="0"/>
              <a:t>rézuje plochu masivního materiálu</a:t>
            </a:r>
            <a:br>
              <a:rPr lang="cs-CZ" dirty="0" smtClean="0"/>
            </a:br>
            <a:r>
              <a:rPr lang="cs-CZ" dirty="0" smtClean="0"/>
              <a:t>srovnává plochu a boky do pravého úhlu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rozdělujeme frézky?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srovnávací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tloušťkovací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kombinované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svislé spodní a horní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kopírovací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za 3 000     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materiály lze opracovávat na svislé spodní frézce?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masivní</a:t>
            </a:r>
            <a:br>
              <a:rPr lang="cs-CZ" dirty="0" smtClean="0"/>
            </a:br>
            <a:r>
              <a:rPr lang="cs-CZ" dirty="0" smtClean="0"/>
              <a:t>materiály na bázi </a:t>
            </a:r>
            <a:r>
              <a:rPr lang="cs-CZ" smtClean="0"/>
              <a:t>dřeva –DTD, MDF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157192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FRÉZKA 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Z jakých částí se skládá kombinovaná 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stůl </a:t>
            </a:r>
            <a:r>
              <a:rPr lang="cs-CZ" dirty="0" err="1" smtClean="0"/>
              <a:t>tloušťkovačky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přední a zadní stůl srovnávačky</a:t>
            </a:r>
            <a:br>
              <a:rPr lang="cs-CZ" dirty="0" smtClean="0"/>
            </a:br>
            <a:r>
              <a:rPr lang="cs-CZ" dirty="0" smtClean="0"/>
              <a:t>nožová hřídel</a:t>
            </a:r>
            <a:br>
              <a:rPr lang="cs-CZ" dirty="0" smtClean="0"/>
            </a:br>
            <a:r>
              <a:rPr lang="cs-CZ" dirty="0" smtClean="0"/>
              <a:t>vodící pravítko</a:t>
            </a:r>
            <a:br>
              <a:rPr lang="cs-CZ" dirty="0" smtClean="0"/>
            </a:br>
            <a:r>
              <a:rPr lang="cs-CZ" dirty="0" smtClean="0"/>
              <a:t>přítlačná lišta</a:t>
            </a:r>
          </a:p>
          <a:p>
            <a:pPr algn="ctr">
              <a:buNone/>
            </a:pPr>
            <a:r>
              <a:rPr lang="cs-CZ" dirty="0"/>
              <a:t>r</a:t>
            </a:r>
            <a:r>
              <a:rPr lang="cs-CZ" dirty="0" smtClean="0"/>
              <a:t>ýhovaný posouvací válec</a:t>
            </a:r>
            <a:br>
              <a:rPr lang="cs-CZ" dirty="0" smtClean="0"/>
            </a:br>
            <a:r>
              <a:rPr lang="cs-CZ" dirty="0" smtClean="0"/>
              <a:t>hladký posouvací válec</a:t>
            </a:r>
            <a:br>
              <a:rPr lang="cs-CZ" dirty="0" smtClean="0"/>
            </a:br>
            <a:r>
              <a:rPr lang="cs-CZ" dirty="0" smtClean="0"/>
              <a:t>záchyty proti zpětnému vrhu</a:t>
            </a:r>
            <a:br>
              <a:rPr lang="cs-CZ" dirty="0" smtClean="0"/>
            </a:br>
            <a:r>
              <a:rPr lang="cs-CZ" dirty="0" smtClean="0"/>
              <a:t>elektromotor</a:t>
            </a:r>
            <a:br>
              <a:rPr lang="cs-CZ" dirty="0" smtClean="0"/>
            </a:br>
            <a:r>
              <a:rPr lang="cs-CZ" dirty="0" smtClean="0"/>
              <a:t>řemenice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dělíme frézovací nástroje?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celistvé</a:t>
            </a:r>
            <a:br>
              <a:rPr lang="cs-CZ" dirty="0" smtClean="0"/>
            </a:br>
            <a:r>
              <a:rPr lang="cs-CZ" dirty="0" smtClean="0"/>
              <a:t>s upnutými noži</a:t>
            </a:r>
            <a:br>
              <a:rPr lang="cs-CZ" dirty="0" smtClean="0"/>
            </a:br>
            <a:r>
              <a:rPr lang="cs-CZ" dirty="0" smtClean="0"/>
              <a:t>dělené</a:t>
            </a:r>
            <a:br>
              <a:rPr lang="cs-CZ" dirty="0" smtClean="0"/>
            </a:br>
            <a:r>
              <a:rPr lang="cs-CZ" dirty="0" smtClean="0"/>
              <a:t>kombinované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</a:t>
            </a:r>
            <a:r>
              <a:rPr lang="cs-CZ" dirty="0" smtClean="0"/>
              <a:t>jsou frézky a co frézy?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frézka – stroj</a:t>
            </a:r>
            <a:br>
              <a:rPr lang="cs-CZ" dirty="0" smtClean="0"/>
            </a:br>
            <a:r>
              <a:rPr lang="cs-CZ" dirty="0" smtClean="0"/>
              <a:t>                                         fréza - nástroj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nástroje lze použít u svislé spodní frézky?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c</a:t>
            </a:r>
            <a:r>
              <a:rPr lang="cs-CZ" dirty="0" smtClean="0"/>
              <a:t>elistvé frézy – </a:t>
            </a:r>
            <a:r>
              <a:rPr lang="cs-CZ" dirty="0" err="1" smtClean="0"/>
              <a:t>kružce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nožové hlavy</a:t>
            </a:r>
            <a:br>
              <a:rPr lang="cs-CZ" dirty="0" smtClean="0"/>
            </a:br>
            <a:r>
              <a:rPr lang="cs-CZ" dirty="0" smtClean="0"/>
              <a:t>složené frézy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nástrojů může být u čtyřstranné tvarovací frézky?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až 8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PARAMETRY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</a:t>
            </a:r>
            <a:r>
              <a:rPr lang="cs-CZ" dirty="0" err="1" smtClean="0"/>
              <a:t>ot</a:t>
            </a:r>
            <a:r>
              <a:rPr lang="cs-CZ" dirty="0" smtClean="0"/>
              <a:t>./min má srovnávací frézka?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PARAMETRY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maximální tloušťka  opracovávaného materiálu u </a:t>
            </a:r>
            <a:r>
              <a:rPr lang="cs-CZ" dirty="0" err="1" smtClean="0"/>
              <a:t>tloušťkovací</a:t>
            </a:r>
            <a:r>
              <a:rPr lang="cs-CZ" dirty="0" smtClean="0"/>
              <a:t> frézky?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max. 200 mm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za 3 000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rychlost posuvu u svislé spodní frézky? (uveďte rozmezí)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8 -60 m/min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za 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výkon elektromotoru u frézek? (uveďte rozmezí)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od 3 do 9 kW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nutné použít při srovnávání vlysů kratších než 400 mm?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posouvací přípravek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Kdy můžeme odejít od svislé horní frézky?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po vypnutí</a:t>
            </a:r>
            <a:br>
              <a:rPr lang="cs-CZ" dirty="0" smtClean="0"/>
            </a:br>
            <a:r>
              <a:rPr lang="cs-CZ" dirty="0" smtClean="0"/>
              <a:t>                                           po úplném zastavení nástroje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při práci na frézkách použít rukavice?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ne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práce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Jaké ochranné prostředky používáme při práci na frézkách?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ochrana zraku</a:t>
            </a:r>
            <a:br>
              <a:rPr lang="cs-CZ" dirty="0" smtClean="0"/>
            </a:br>
            <a:r>
              <a:rPr lang="cs-CZ" dirty="0" smtClean="0"/>
              <a:t>                                               ochrana sluchu</a:t>
            </a:r>
            <a:br>
              <a:rPr lang="cs-CZ" dirty="0" smtClean="0"/>
            </a:br>
            <a:r>
              <a:rPr lang="cs-CZ" dirty="0" smtClean="0"/>
              <a:t>                                               zástěra</a:t>
            </a:r>
            <a:br>
              <a:rPr lang="cs-CZ" dirty="0" smtClean="0"/>
            </a:br>
            <a:r>
              <a:rPr lang="cs-CZ" dirty="0" smtClean="0"/>
              <a:t>                                               pevná obuv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upnutý oděv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746</TotalTime>
  <Words>297</Words>
  <Application>Microsoft Office PowerPoint</Application>
  <PresentationFormat>Předvádění na obrazovce (4:3)</PresentationFormat>
  <Paragraphs>111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Tok</vt:lpstr>
      <vt:lpstr>Microsoft Word Document</vt:lpstr>
      <vt:lpstr>Prezentace aplikace PowerPoint</vt:lpstr>
      <vt:lpstr>KVÍZ</vt:lpstr>
      <vt:lpstr>Prezentace aplikace PowerPoint</vt:lpstr>
      <vt:lpstr>FRÉZKA za 1 000</vt:lpstr>
      <vt:lpstr>FRÉZKA za 2 000</vt:lpstr>
      <vt:lpstr>FRÉZKA za 3 000                    </vt:lpstr>
      <vt:lpstr>FRÉZKA  za 4 000</vt:lpstr>
      <vt:lpstr>NÁSTROJE za 1 000</vt:lpstr>
      <vt:lpstr>NÁSTROJE za 2 000</vt:lpstr>
      <vt:lpstr>NÁSTROJE za 3 000</vt:lpstr>
      <vt:lpstr>NÁSTROJE za 4 000</vt:lpstr>
      <vt:lpstr>PARAMETRY za 1 000</vt:lpstr>
      <vt:lpstr>PARAMETRY za 2 000</vt:lpstr>
      <vt:lpstr>PARAMETRY za 3 000               </vt:lpstr>
      <vt:lpstr>PARAMETRY za  4 000</vt:lpstr>
      <vt:lpstr>Bezpečnost práce  za 1 000</vt:lpstr>
      <vt:lpstr>Bezpečnost práce  za 2 000</vt:lpstr>
      <vt:lpstr>Bezpečnost práce za 3 000</vt:lpstr>
      <vt:lpstr>Bezpečnost práce za 4 000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Eva Vašíková</cp:lastModifiedBy>
  <cp:revision>97</cp:revision>
  <dcterms:created xsi:type="dcterms:W3CDTF">2012-06-17T14:19:53Z</dcterms:created>
  <dcterms:modified xsi:type="dcterms:W3CDTF">2013-06-27T07:00:19Z</dcterms:modified>
</cp:coreProperties>
</file>