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6" r:id="rId3"/>
    <p:sldId id="257" r:id="rId4"/>
    <p:sldId id="259" r:id="rId5"/>
    <p:sldId id="272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3" r:id="rId16"/>
    <p:sldId id="270" r:id="rId17"/>
    <p:sldId id="258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B0540"/>
    <a:srgbClr val="550B5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89068" autoAdjust="0"/>
  </p:normalViewPr>
  <p:slideViewPr>
    <p:cSldViewPr>
      <p:cViewPr>
        <p:scale>
          <a:sx n="176" d="100"/>
          <a:sy n="176" d="100"/>
        </p:scale>
        <p:origin x="294" y="12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A263-02E6-4592-BEAF-502FE0B8079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33D375A-C49A-4371-8479-3777AE61E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A263-02E6-4592-BEAF-502FE0B8079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33D375A-C49A-4371-8479-3777AE61E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A263-02E6-4592-BEAF-502FE0B8079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D375A-C49A-4371-8479-3777AE61EB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A263-02E6-4592-BEAF-502FE0B8079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D375A-C49A-4371-8479-3777AE61E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A263-02E6-4592-BEAF-502FE0B8079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33D375A-C49A-4371-8479-3777AE61EB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A263-02E6-4592-BEAF-502FE0B8079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D375A-C49A-4371-8479-3777AE61E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A263-02E6-4592-BEAF-502FE0B8079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D375A-C49A-4371-8479-3777AE61E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A263-02E6-4592-BEAF-502FE0B8079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D375A-C49A-4371-8479-3777AE61E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A263-02E6-4592-BEAF-502FE0B8079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D375A-C49A-4371-8479-3777AE61EB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A263-02E6-4592-BEAF-502FE0B8079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D375A-C49A-4371-8479-3777AE61E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A263-02E6-4592-BEAF-502FE0B8079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D375A-C49A-4371-8479-3777AE61E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76AA263-02E6-4592-BEAF-502FE0B8079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3D375A-C49A-4371-8479-3777AE61EB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5915624"/>
              </p:ext>
            </p:extLst>
          </p:nvPr>
        </p:nvGraphicFramePr>
        <p:xfrm>
          <a:off x="2792413" y="427038"/>
          <a:ext cx="3651250" cy="5519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3" imgW="5901230" imgH="8913200" progId="Word.Document.12">
                  <p:embed/>
                </p:oleObj>
              </mc:Choice>
              <mc:Fallback>
                <p:oleObj name="Dokument" r:id="rId3" imgW="5901230" imgH="89132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92413" y="427038"/>
                        <a:ext cx="3651250" cy="55197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555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ZKRATKY URYCHLUJÍCÍ PSANÍ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ZKRACUJEME  ZAČÁTKEM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  <a:r>
              <a:rPr lang="cs-CZ" dirty="0" smtClean="0"/>
              <a:t>– pan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s. 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- sestra /věřící, sokolové, ve zdravotnictví/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s. </a:t>
            </a:r>
            <a:r>
              <a:rPr lang="cs-CZ" dirty="0" smtClean="0"/>
              <a:t>-  stránka – doplněno číslem s. 78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č.  </a:t>
            </a:r>
            <a:r>
              <a:rPr lang="cs-CZ" dirty="0" smtClean="0"/>
              <a:t>- číslo – např. č. 13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č. </a:t>
            </a:r>
            <a:r>
              <a:rPr lang="cs-CZ" dirty="0" smtClean="0"/>
              <a:t>– český – např. ve slovnících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zák. </a:t>
            </a:r>
            <a:r>
              <a:rPr lang="cs-CZ" dirty="0" smtClean="0"/>
              <a:t>– zákon je také doplněn číslem –</a:t>
            </a:r>
          </a:p>
          <a:p>
            <a:pPr>
              <a:buNone/>
            </a:pPr>
            <a:r>
              <a:rPr lang="cs-CZ" dirty="0" smtClean="0"/>
              <a:t>               zák. 262/2006   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v. </a:t>
            </a:r>
            <a:r>
              <a:rPr lang="cs-CZ" dirty="0" smtClean="0"/>
              <a:t>– viz od vidět, podívej se, odkaz např. v. časopis Květy, </a:t>
            </a:r>
            <a:r>
              <a:rPr lang="cs-CZ" dirty="0" err="1" smtClean="0"/>
              <a:t>roč</a:t>
            </a:r>
            <a:r>
              <a:rPr lang="cs-CZ" dirty="0" smtClean="0"/>
              <a:t>. LX, č. 40, str. 22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ZKRACUJEME  ZAČÁTKEM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ZNAMENAJÍ TYTO ZKRATKY?</a:t>
            </a:r>
          </a:p>
          <a:p>
            <a:r>
              <a:rPr lang="cs-CZ" b="1" dirty="0" smtClean="0">
                <a:solidFill>
                  <a:srgbClr val="FF0000"/>
                </a:solidFill>
                <a:hlinkClick r:id="" action="ppaction://hlinkshowjump?jump=nextslide"/>
              </a:rPr>
              <a:t>zvl</a:t>
            </a:r>
            <a:r>
              <a:rPr lang="cs-CZ" b="1" dirty="0" smtClean="0">
                <a:hlinkClick r:id="" action="ppaction://hlinkshowjump?jump=nextslide"/>
              </a:rPr>
              <a:t>.</a:t>
            </a:r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  <a:hlinkClick r:id="" action="ppaction://hlinkshowjump?jump=nextslide"/>
              </a:rPr>
              <a:t>resp.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err="1" smtClean="0">
                <a:solidFill>
                  <a:srgbClr val="FF0000"/>
                </a:solidFill>
                <a:hlinkClick r:id="" action="ppaction://hlinkshowjump?jump=nextslide"/>
              </a:rPr>
              <a:t>event</a:t>
            </a:r>
            <a:r>
              <a:rPr lang="cs-CZ" b="1" dirty="0" smtClean="0">
                <a:solidFill>
                  <a:srgbClr val="FF0000"/>
                </a:solidFill>
                <a:hlinkClick r:id="" action="ppaction://hlinkshowjump?jump=nextslide"/>
              </a:rPr>
              <a:t>.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  <a:hlinkClick r:id="" action="ppaction://hlinkshowjump?jump=nextslide"/>
              </a:rPr>
              <a:t>jun.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  <a:hlinkClick r:id="" action="ppaction://hlinkshowjump?jump=nextslide"/>
              </a:rPr>
              <a:t>sen.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err="1" smtClean="0">
                <a:solidFill>
                  <a:srgbClr val="FF0000"/>
                </a:solidFill>
                <a:hlinkClick r:id="" action="ppaction://hlinkshowjump?jump=nextslide"/>
              </a:rPr>
              <a:t>ev</a:t>
            </a:r>
            <a:r>
              <a:rPr lang="cs-CZ" dirty="0" smtClean="0">
                <a:solidFill>
                  <a:srgbClr val="FF0000"/>
                </a:solidFill>
                <a:hlinkClick r:id="" action="ppaction://hlinkshowjump?jump=nextslide"/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irousovalida\AppData\Local\Microsoft\Windows\Temporary Internet Files\Content.IE5\3OI1VIH9\MP9004422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204864"/>
            <a:ext cx="3312368" cy="424415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ZKRACUJEME  ZAČÁTKEM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hlinkClick r:id="" action="ppaction://hlinkshowjump?jump=previousslide"/>
              </a:rPr>
              <a:t>zvl</a:t>
            </a:r>
            <a:r>
              <a:rPr lang="cs-CZ" b="1" dirty="0" smtClean="0">
                <a:hlinkClick r:id="" action="ppaction://hlinkshowjump?jump=previousslide"/>
              </a:rPr>
              <a:t>.                            </a:t>
            </a:r>
            <a:r>
              <a:rPr lang="cs-CZ" b="1" dirty="0" smtClean="0">
                <a:solidFill>
                  <a:schemeClr val="tx1"/>
                </a:solidFill>
                <a:hlinkClick r:id="" action="ppaction://hlinkshowjump?jump=previousslide"/>
              </a:rPr>
              <a:t>zvláště</a:t>
            </a:r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  <a:hlinkClick r:id="" action="ppaction://hlinkshowjump?jump=previousslide"/>
              </a:rPr>
              <a:t>resp.                         </a:t>
            </a:r>
            <a:r>
              <a:rPr lang="cs-CZ" b="1" dirty="0" smtClean="0">
                <a:solidFill>
                  <a:schemeClr val="tx1"/>
                </a:solidFill>
                <a:hlinkClick r:id="" action="ppaction://hlinkshowjump?jump=previousslide"/>
              </a:rPr>
              <a:t>respektive, neboli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err="1" smtClean="0">
                <a:solidFill>
                  <a:srgbClr val="FF0000"/>
                </a:solidFill>
                <a:hlinkClick r:id="" action="ppaction://hlinkshowjump?jump=previousslide"/>
              </a:rPr>
              <a:t>event</a:t>
            </a:r>
            <a:r>
              <a:rPr lang="cs-CZ" b="1" dirty="0" smtClean="0">
                <a:solidFill>
                  <a:srgbClr val="FF0000"/>
                </a:solidFill>
                <a:hlinkClick r:id="" action="ppaction://hlinkshowjump?jump=previousslide"/>
              </a:rPr>
              <a:t>.                       </a:t>
            </a:r>
            <a:r>
              <a:rPr lang="cs-CZ" b="1" dirty="0" smtClean="0">
                <a:solidFill>
                  <a:schemeClr val="tx1"/>
                </a:solidFill>
                <a:hlinkClick r:id="" action="ppaction://hlinkshowjump?jump=previousslide"/>
              </a:rPr>
              <a:t>eventuálně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  <a:hlinkClick r:id="" action="ppaction://hlinkshowjump?jump=previousslide"/>
              </a:rPr>
              <a:t>jun.                           </a:t>
            </a:r>
            <a:r>
              <a:rPr lang="cs-CZ" b="1" dirty="0" smtClean="0">
                <a:solidFill>
                  <a:schemeClr val="tx1"/>
                </a:solidFill>
                <a:hlinkClick r:id="" action="ppaction://hlinkshowjump?jump=previousslide"/>
              </a:rPr>
              <a:t>junior, mladší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  <a:hlinkClick r:id="" action="ppaction://hlinkshowjump?jump=previousslide"/>
              </a:rPr>
              <a:t>sen.                          </a:t>
            </a:r>
            <a:r>
              <a:rPr lang="cs-CZ" b="1" dirty="0" smtClean="0">
                <a:solidFill>
                  <a:schemeClr val="tx1"/>
                </a:solidFill>
                <a:hlinkClick r:id="" action="ppaction://hlinkshowjump?jump=previousslide"/>
              </a:rPr>
              <a:t>senior, starší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rgbClr val="FF0000"/>
                </a:solidFill>
                <a:hlinkClick r:id="" action="ppaction://hlinkshowjump?jump=nextslide"/>
              </a:rPr>
              <a:t>ev</a:t>
            </a:r>
            <a:r>
              <a:rPr lang="cs-CZ" dirty="0" smtClean="0">
                <a:solidFill>
                  <a:schemeClr val="tx1"/>
                </a:solidFill>
                <a:hlinkClick r:id="" action="ppaction://hlinkshowjump?jump=nextslide"/>
              </a:rPr>
              <a:t>.                           </a:t>
            </a:r>
            <a:r>
              <a:rPr lang="cs-CZ" b="1" dirty="0" smtClean="0">
                <a:solidFill>
                  <a:schemeClr val="tx1"/>
                </a:solidFill>
                <a:hlinkClick r:id="" action="ppaction://hlinkshowjump?jump=nextslide"/>
              </a:rPr>
              <a:t> eventuálně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ZKRACUJEME ZAČÁTKEM A KONCEM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  -   paní Novotná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fa</a:t>
            </a:r>
            <a:r>
              <a:rPr lang="cs-CZ" dirty="0" smtClean="0"/>
              <a:t>   -    faktura, zkratka je doplněna číslem a      </a:t>
            </a:r>
          </a:p>
          <a:p>
            <a:pPr>
              <a:buNone/>
            </a:pPr>
            <a:r>
              <a:rPr lang="cs-CZ" dirty="0" smtClean="0"/>
              <a:t>               rokem vydání, odliší se od firmy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fa 18/13 </a:t>
            </a:r>
            <a:r>
              <a:rPr lang="cs-CZ" dirty="0" smtClean="0"/>
              <a:t>– osmnáctá faktura vydaná v roce        </a:t>
            </a:r>
          </a:p>
          <a:p>
            <a:pPr>
              <a:buNone/>
            </a:pPr>
            <a:r>
              <a:rPr lang="cs-CZ" dirty="0" smtClean="0"/>
              <a:t>                       2013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ca, cca  </a:t>
            </a:r>
            <a:r>
              <a:rPr lang="cs-CZ" dirty="0" smtClean="0"/>
              <a:t>-  </a:t>
            </a:r>
            <a:r>
              <a:rPr lang="cs-CZ" dirty="0" err="1" smtClean="0"/>
              <a:t>circa</a:t>
            </a:r>
            <a:r>
              <a:rPr lang="cs-CZ" dirty="0" smtClean="0"/>
              <a:t> – asi, přibližně, bylo tam cca    </a:t>
            </a:r>
          </a:p>
          <a:p>
            <a:pPr>
              <a:buNone/>
            </a:pPr>
            <a:r>
              <a:rPr lang="cs-CZ" dirty="0" smtClean="0"/>
              <a:t>                    200 diváků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 FIRMY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Začátkem slova a koncovkou příslušného pádu</a:t>
            </a:r>
          </a:p>
          <a:p>
            <a:r>
              <a:rPr lang="cs-CZ" dirty="0" smtClean="0"/>
              <a:t>Byla založena </a:t>
            </a:r>
            <a:r>
              <a:rPr lang="cs-CZ" dirty="0" smtClean="0">
                <a:solidFill>
                  <a:srgbClr val="0070C0"/>
                </a:solidFill>
              </a:rPr>
              <a:t>nová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fa</a:t>
            </a:r>
            <a:r>
              <a:rPr lang="cs-CZ" dirty="0" smtClean="0">
                <a:solidFill>
                  <a:srgbClr val="550B55"/>
                </a:solidFill>
              </a:rPr>
              <a:t>.</a:t>
            </a:r>
          </a:p>
          <a:p>
            <a:r>
              <a:rPr lang="cs-CZ" dirty="0" smtClean="0"/>
              <a:t>Bez této </a:t>
            </a:r>
            <a:r>
              <a:rPr lang="cs-CZ" dirty="0" smtClean="0">
                <a:solidFill>
                  <a:srgbClr val="FF0000"/>
                </a:solidFill>
              </a:rPr>
              <a:t>fy</a:t>
            </a:r>
            <a:r>
              <a:rPr lang="cs-CZ" dirty="0" smtClean="0"/>
              <a:t> nebude uzavřena dohoda.</a:t>
            </a:r>
          </a:p>
          <a:p>
            <a:r>
              <a:rPr lang="cs-CZ" dirty="0" smtClean="0"/>
              <a:t>Objednávku jsme odeslali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Navštívili jsme </a:t>
            </a:r>
            <a:r>
              <a:rPr lang="cs-CZ" dirty="0" err="1" smtClean="0">
                <a:solidFill>
                  <a:srgbClr val="FF0000"/>
                </a:solidFill>
              </a:rPr>
              <a:t>fu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dirty="0" smtClean="0"/>
              <a:t>O této </a:t>
            </a:r>
            <a:r>
              <a:rPr lang="cs-CZ" dirty="0" err="1" smtClean="0">
                <a:solidFill>
                  <a:srgbClr val="FF0000"/>
                </a:solidFill>
              </a:rPr>
              <a:t>fě</a:t>
            </a:r>
            <a:r>
              <a:rPr lang="cs-CZ" dirty="0" smtClean="0"/>
              <a:t> na trhu ještě uslyšíme.</a:t>
            </a:r>
          </a:p>
          <a:p>
            <a:r>
              <a:rPr lang="cs-CZ" dirty="0" smtClean="0"/>
              <a:t>S</a:t>
            </a:r>
            <a:r>
              <a:rPr lang="cs-CZ" dirty="0" smtClean="0">
                <a:solidFill>
                  <a:srgbClr val="7B054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fou</a:t>
            </a:r>
            <a:r>
              <a:rPr lang="cs-CZ" dirty="0" smtClean="0">
                <a:solidFill>
                  <a:srgbClr val="7B0540"/>
                </a:solidFill>
              </a:rPr>
              <a:t> </a:t>
            </a:r>
            <a:r>
              <a:rPr lang="cs-CZ" dirty="0" smtClean="0"/>
              <a:t>VENTO jsme vyřešili reklamaci.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KOUPILI JSTE UHLÍ, DOSTALI JSTE VÁŽNÍ LÍSTEK, KDE BYLO:</a:t>
            </a:r>
          </a:p>
          <a:p>
            <a:r>
              <a:rPr lang="cs-CZ" dirty="0" smtClean="0">
                <a:hlinkClick r:id="" action="ppaction://hlinkshowjump?jump=nextslide"/>
              </a:rPr>
              <a:t>BRUTTO</a:t>
            </a:r>
            <a:endParaRPr lang="cs-CZ" dirty="0" smtClean="0"/>
          </a:p>
          <a:p>
            <a:r>
              <a:rPr lang="cs-CZ" dirty="0" smtClean="0">
                <a:hlinkClick r:id="" action="ppaction://hlinkshowjump?jump=nextslide"/>
              </a:rPr>
              <a:t>TARA</a:t>
            </a:r>
            <a:endParaRPr lang="cs-CZ" dirty="0" smtClean="0"/>
          </a:p>
          <a:p>
            <a:r>
              <a:rPr lang="cs-CZ" dirty="0" smtClean="0">
                <a:hlinkClick r:id="" action="ppaction://hlinkshowjump?jump=nextslide"/>
              </a:rPr>
              <a:t>NETTO</a:t>
            </a:r>
            <a:endParaRPr lang="cs-CZ" dirty="0" smtClean="0"/>
          </a:p>
          <a:p>
            <a:r>
              <a:rPr lang="cs-CZ" dirty="0" smtClean="0"/>
              <a:t>JAKOU VÁHU BUDETE PLATIT?</a:t>
            </a:r>
            <a:endParaRPr lang="cs-CZ" dirty="0"/>
          </a:p>
        </p:txBody>
      </p:sp>
      <p:pic>
        <p:nvPicPr>
          <p:cNvPr id="3074" name="Picture 2" descr="C:\Users\jirousovalida\AppData\Local\Microsoft\Windows\Temporary Internet Files\Content.IE5\2Z8CN0VA\MC9003074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492896"/>
            <a:ext cx="1830309" cy="15753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hlinkClick r:id="" action="ppaction://hlinkshowjump?jump=previousslide"/>
              </a:rPr>
              <a:t>BRUTTO – BTO – JE HRUBÁ VÁHA, AUTOMOBIL I UHLÍ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  <a:hlinkClick r:id="" action="ppaction://hlinkshowjump?jump=previousslide"/>
              </a:rPr>
              <a:t>TARA   -  JE VÁHA OBALU, AUTOMOBILU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  <a:hlinkClick r:id="" action="ppaction://hlinkshowjump?jump=previousslide"/>
              </a:rPr>
              <a:t>NETTO – ČISTÁ VÁHA, UHLÍ, KTERÉ BUDETE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hlinkClick r:id="" action="ppaction://hlinkshowjump?jump=previousslide"/>
              </a:rPr>
              <a:t>                   PLATIT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ZKRATKY DVOU NEBO VÍCE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SPOLEČNOSTI </a:t>
            </a:r>
          </a:p>
          <a:p>
            <a:r>
              <a:rPr lang="cs-CZ" dirty="0" smtClean="0"/>
              <a:t>a. s. akciová společnost</a:t>
            </a:r>
          </a:p>
          <a:p>
            <a:r>
              <a:rPr lang="cs-CZ" dirty="0" smtClean="0"/>
              <a:t>k. s.  komanditní společnost</a:t>
            </a:r>
          </a:p>
          <a:p>
            <a:r>
              <a:rPr lang="cs-CZ" dirty="0" smtClean="0"/>
              <a:t>v. o. s. veřejná obchodní společnost</a:t>
            </a:r>
          </a:p>
          <a:p>
            <a:r>
              <a:rPr lang="cs-CZ" dirty="0" smtClean="0"/>
              <a:t>s. r. o. společnost s ručením omezeným</a:t>
            </a:r>
          </a:p>
          <a:p>
            <a:r>
              <a:rPr lang="cs-CZ" dirty="0" smtClean="0"/>
              <a:t>spol. s r. o. – s je předložka, a proto za ní není tečka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SPOLEČNOSTÍ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NÁZEV SPOLEČNOSTI SE ODDĚLUJE OD PRÁVNÍ FORMY PODNIKÁNÍ ČÁRKOU</a:t>
            </a:r>
          </a:p>
          <a:p>
            <a:r>
              <a:rPr lang="cs-CZ" dirty="0" smtClean="0"/>
              <a:t>DEVRO, a. s.</a:t>
            </a:r>
          </a:p>
          <a:p>
            <a:r>
              <a:rPr lang="cs-CZ" dirty="0" smtClean="0"/>
              <a:t>GASTRO, v. o. s.</a:t>
            </a:r>
          </a:p>
          <a:p>
            <a:r>
              <a:rPr lang="cs-CZ" dirty="0" smtClean="0"/>
              <a:t>MONTI, s. r. o.                     </a:t>
            </a:r>
          </a:p>
          <a:p>
            <a:r>
              <a:rPr lang="cs-CZ" dirty="0" smtClean="0"/>
              <a:t>PEKO, k. s.</a:t>
            </a:r>
            <a:endParaRPr lang="cs-CZ" dirty="0"/>
          </a:p>
        </p:txBody>
      </p:sp>
      <p:pic>
        <p:nvPicPr>
          <p:cNvPr id="5122" name="Picture 2" descr="C:\Users\jirousovalida\AppData\Local\Microsoft\Windows\Temporary Internet Files\Content.IE5\3624HBAS\MC9002980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75431" y="3024378"/>
            <a:ext cx="1793138" cy="8092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ZKRATKY KONČÍCÍ POSLEDNÍM PÍSMENEM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NEPÍŠÍ SE TEČKY</a:t>
            </a:r>
          </a:p>
          <a:p>
            <a:r>
              <a:rPr lang="cs-CZ" dirty="0" smtClean="0"/>
              <a:t>Kusy  20 000 ks</a:t>
            </a:r>
          </a:p>
          <a:p>
            <a:r>
              <a:rPr lang="cs-CZ" dirty="0" smtClean="0"/>
              <a:t>Detto – v místě  dtto, </a:t>
            </a:r>
            <a:r>
              <a:rPr lang="cs-CZ" dirty="0" err="1" smtClean="0"/>
              <a:t>dto</a:t>
            </a:r>
            <a:endParaRPr lang="cs-CZ" dirty="0" smtClean="0"/>
          </a:p>
          <a:p>
            <a:r>
              <a:rPr lang="cs-CZ" dirty="0" smtClean="0"/>
              <a:t>Cca</a:t>
            </a:r>
          </a:p>
          <a:p>
            <a:r>
              <a:rPr lang="cs-CZ" dirty="0" smtClean="0"/>
              <a:t>Fa                                                 </a:t>
            </a:r>
          </a:p>
          <a:p>
            <a:r>
              <a:rPr lang="cs-CZ" dirty="0" err="1" smtClean="0"/>
              <a:t>fě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147" name="Picture 3" descr="C:\Users\jirousovalida\AppData\Local\Microsoft\Windows\Temporary Internet Files\Content.IE5\3OI1VIH9\MC9003110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068960"/>
            <a:ext cx="1844345" cy="12646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ZKRATKY DVOU NEBO VÍCE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v. </a:t>
            </a:r>
            <a:r>
              <a:rPr lang="cs-CZ" dirty="0" err="1" smtClean="0"/>
              <a:t>d</a:t>
            </a:r>
            <a:r>
              <a:rPr lang="cs-CZ" dirty="0" smtClean="0"/>
              <a:t>.         výrobní družstvo</a:t>
            </a:r>
          </a:p>
          <a:p>
            <a:r>
              <a:rPr lang="cs-CZ" dirty="0" smtClean="0"/>
              <a:t>s. p.         státní podnik</a:t>
            </a:r>
          </a:p>
          <a:p>
            <a:r>
              <a:rPr lang="cs-CZ" dirty="0" smtClean="0"/>
              <a:t>p. o.         příspěvková organizace</a:t>
            </a:r>
          </a:p>
          <a:p>
            <a:r>
              <a:rPr lang="cs-CZ" dirty="0" smtClean="0"/>
              <a:t>o. p. s.     obecně prospěšná společnost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– napište pomocí zkratek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JASAN – komanditní společnost</a:t>
            </a:r>
          </a:p>
          <a:p>
            <a:r>
              <a:rPr lang="cs-CZ" dirty="0" smtClean="0"/>
              <a:t>PERKO -  veřejná obchodní společnost</a:t>
            </a:r>
          </a:p>
          <a:p>
            <a:r>
              <a:rPr lang="cs-CZ" dirty="0" smtClean="0"/>
              <a:t>IVAKO  -  výrobní družstvo</a:t>
            </a:r>
          </a:p>
          <a:p>
            <a:r>
              <a:rPr lang="cs-CZ" dirty="0" smtClean="0"/>
              <a:t>ČESKÁ POŠTA – státní podnik</a:t>
            </a:r>
          </a:p>
          <a:p>
            <a:r>
              <a:rPr lang="cs-CZ" dirty="0" smtClean="0"/>
              <a:t>MED – obecně prospěšná společnost</a:t>
            </a:r>
          </a:p>
          <a:p>
            <a:r>
              <a:rPr lang="cs-CZ" dirty="0" smtClean="0"/>
              <a:t>ISŠ – příspěvková organizace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         kontrola  úkolu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JASAN, k. s.</a:t>
            </a:r>
          </a:p>
          <a:p>
            <a:r>
              <a:rPr lang="cs-CZ" dirty="0" smtClean="0"/>
              <a:t>PERKO, v. o. s.</a:t>
            </a:r>
          </a:p>
          <a:p>
            <a:r>
              <a:rPr lang="cs-CZ" dirty="0" smtClean="0"/>
              <a:t>IVAKO, v. </a:t>
            </a:r>
            <a:r>
              <a:rPr lang="cs-CZ" dirty="0" err="1" smtClean="0"/>
              <a:t>d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ČESKÁ POŠTA, s. p.</a:t>
            </a:r>
          </a:p>
          <a:p>
            <a:r>
              <a:rPr lang="cs-CZ" dirty="0" smtClean="0"/>
              <a:t>MED, o. p. s.</a:t>
            </a:r>
          </a:p>
          <a:p>
            <a:r>
              <a:rPr lang="cs-CZ" dirty="0" smtClean="0"/>
              <a:t>ISŠ, p. 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ZKRATKY DVOU NEBO VÍCE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ČTĚTE</a:t>
            </a:r>
          </a:p>
          <a:p>
            <a:r>
              <a:rPr lang="cs-CZ" dirty="0" smtClean="0"/>
              <a:t>20. </a:t>
            </a:r>
            <a:r>
              <a:rPr lang="cs-CZ" dirty="0" err="1" smtClean="0"/>
              <a:t>t</a:t>
            </a:r>
            <a:r>
              <a:rPr lang="cs-CZ" dirty="0" smtClean="0"/>
              <a:t>. m.</a:t>
            </a:r>
          </a:p>
          <a:p>
            <a:r>
              <a:rPr lang="cs-CZ" dirty="0" smtClean="0"/>
              <a:t>15. m. m.</a:t>
            </a:r>
          </a:p>
          <a:p>
            <a:r>
              <a:rPr lang="cs-CZ" dirty="0" smtClean="0"/>
              <a:t>22. 1. </a:t>
            </a:r>
            <a:r>
              <a:rPr lang="cs-CZ" dirty="0" err="1" smtClean="0"/>
              <a:t>t</a:t>
            </a:r>
            <a:r>
              <a:rPr lang="cs-CZ" dirty="0" smtClean="0"/>
              <a:t>. r.</a:t>
            </a:r>
          </a:p>
          <a:p>
            <a:r>
              <a:rPr lang="cs-CZ" dirty="0" smtClean="0"/>
              <a:t>19.3. m. r.</a:t>
            </a:r>
          </a:p>
          <a:p>
            <a:r>
              <a:rPr lang="cs-CZ" dirty="0" smtClean="0"/>
              <a:t>P. F. 2014</a:t>
            </a:r>
          </a:p>
          <a:p>
            <a:r>
              <a:rPr lang="cs-CZ" dirty="0" smtClean="0"/>
              <a:t>P. S.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jirousovalida\AppData\Local\Microsoft\Windows\Temporary Internet Files\Content.IE5\2Z8CN0VA\MP9004221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08520" y="332656"/>
            <a:ext cx="9144000" cy="607933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v. r. – u podpisu, když se kopíruje a není vidět, že jde o vlastnoruční podpis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 z. – v dopise je vypsané jméno ředitele, ale podepisuje jeho statutární zástupce, který připojí tuto zkratku ke svému podpisu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Ing. Bc. Petr Holubička v z. - podpis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Mgr. Jiří Malý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</a:t>
            </a: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ředitel</a:t>
            </a:r>
            <a:r>
              <a:rPr lang="cs-CZ" b="1" dirty="0" smtClean="0">
                <a:solidFill>
                  <a:schemeClr val="tx1"/>
                </a:solidFill>
              </a:rPr>
              <a:t> ISŠ SEMILY                  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ZKRATKY DVOU NEBO VÍCE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ČÍSLO JEDNACÍ  - č. </a:t>
            </a:r>
            <a:r>
              <a:rPr lang="cs-CZ" dirty="0" err="1" smtClean="0"/>
              <a:t>j</a:t>
            </a:r>
            <a:r>
              <a:rPr lang="cs-CZ" dirty="0" smtClean="0"/>
              <a:t>., </a:t>
            </a:r>
            <a:r>
              <a:rPr lang="cs-CZ" dirty="0" err="1" smtClean="0"/>
              <a:t>čj</a:t>
            </a:r>
            <a:r>
              <a:rPr lang="cs-CZ" dirty="0" smtClean="0"/>
              <a:t>.</a:t>
            </a:r>
          </a:p>
          <a:p>
            <a:r>
              <a:rPr lang="cs-CZ" dirty="0" smtClean="0"/>
              <a:t>TO JE                   - tj.</a:t>
            </a:r>
          </a:p>
          <a:p>
            <a:r>
              <a:rPr lang="cs-CZ" dirty="0" smtClean="0"/>
              <a:t>TAK ZVANÝ         - tzv.</a:t>
            </a:r>
          </a:p>
          <a:p>
            <a:r>
              <a:rPr lang="cs-CZ" dirty="0" smtClean="0"/>
              <a:t>A PODOBNĚ       - apod., ap.</a:t>
            </a:r>
          </a:p>
          <a:p>
            <a:r>
              <a:rPr lang="cs-CZ" dirty="0" smtClean="0"/>
              <a:t>POPŘÍPADĚ         - popř.</a:t>
            </a:r>
          </a:p>
          <a:p>
            <a:r>
              <a:rPr lang="cs-CZ" dirty="0" smtClean="0"/>
              <a:t>A MOHÉ JINÉ      - </a:t>
            </a:r>
            <a:r>
              <a:rPr lang="cs-CZ" dirty="0" err="1" smtClean="0"/>
              <a:t>amj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273</TotalTime>
  <Words>653</Words>
  <Application>Microsoft Office PowerPoint</Application>
  <PresentationFormat>Předvádění na obrazovce (4:3)</PresentationFormat>
  <Paragraphs>112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Cesta</vt:lpstr>
      <vt:lpstr>Microsoft Word Document</vt:lpstr>
      <vt:lpstr>Prezentace aplikace PowerPoint</vt:lpstr>
      <vt:lpstr>ZKRATKY URYCHLUJÍCÍ PSANÍ</vt:lpstr>
      <vt:lpstr>ZKRACUJEME  ZAČÁTKEM</vt:lpstr>
      <vt:lpstr>ZKRACUJEME  ZAČÁTKEM</vt:lpstr>
      <vt:lpstr>ZKRACUJEME  ZAČÁTKEM</vt:lpstr>
      <vt:lpstr>ZKRACUJEME ZAČÁTKEM A KONCEM</vt:lpstr>
      <vt:lpstr>OZNAČENÍ  FIRMY</vt:lpstr>
      <vt:lpstr>???</vt:lpstr>
      <vt:lpstr>ODPOVĚDI</vt:lpstr>
      <vt:lpstr>ZKRATKY DVOU NEBO VÍCE SLOV</vt:lpstr>
      <vt:lpstr>PŘÍKLADY SPOLEČNOSTÍ</vt:lpstr>
      <vt:lpstr>ZKRATKY KONČÍCÍ POSLEDNÍM PÍSMENEM SLOVA</vt:lpstr>
      <vt:lpstr>ZKRATKY DVOU NEBO VÍCE SLOV</vt:lpstr>
      <vt:lpstr>ÚKOL – napište pomocí zkratek</vt:lpstr>
      <vt:lpstr>ŘEŠENÍ          kontrola  úkolu</vt:lpstr>
      <vt:lpstr>ZKRATKY DVOU NEBO VÍCE SLOV</vt:lpstr>
      <vt:lpstr>ZKRATKY</vt:lpstr>
      <vt:lpstr>ZKRATKY DVOU NEBO VÍCE SLOV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ZKRATKY A ČÍSELNÉ ÚDAJE</dc:title>
  <dc:creator>jirousovalida</dc:creator>
  <cp:lastModifiedBy>Lída Jiroušová</cp:lastModifiedBy>
  <cp:revision>39</cp:revision>
  <dcterms:created xsi:type="dcterms:W3CDTF">2013-01-12T19:24:01Z</dcterms:created>
  <dcterms:modified xsi:type="dcterms:W3CDTF">2013-06-27T07:55:05Z</dcterms:modified>
</cp:coreProperties>
</file>