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7" r:id="rId2"/>
    <p:sldId id="256" r:id="rId3"/>
    <p:sldId id="258" r:id="rId4"/>
    <p:sldId id="259" r:id="rId5"/>
    <p:sldId id="273" r:id="rId6"/>
    <p:sldId id="261" r:id="rId7"/>
    <p:sldId id="274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83" d="100"/>
          <a:sy n="183" d="100"/>
        </p:scale>
        <p:origin x="510" y="17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74A343-7CA2-499E-B969-52839E28751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D79856-9031-47DC-B1C5-11800D1B23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472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D79856-9031-47DC-B1C5-11800D1B233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B76D91D-5089-4533-82D2-408C5CF9DC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A37CFBD-A1FF-4652-A0A6-96B7EC5E54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1505678"/>
              </p:ext>
            </p:extLst>
          </p:nvPr>
        </p:nvGraphicFramePr>
        <p:xfrm>
          <a:off x="3060700" y="1122363"/>
          <a:ext cx="3122613" cy="4706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1230" imgH="8883679" progId="Word.Document.12">
                  <p:embed/>
                </p:oleObj>
              </mc:Choice>
              <mc:Fallback>
                <p:oleObj name="Dokument" r:id="rId3" imgW="5901230" imgH="8883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60700" y="1122363"/>
                        <a:ext cx="3122613" cy="47069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174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ADRESY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IDENTIFIKUJÍ PŘÍJEMCE ZÁSILKY – ADRESÁTA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IDENTIFIKUJÍ ODESÍLATELE – AUTORA DOKUMENTU, PÍSEMNOSTI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jirousoval\Local Settings\Temporary Internet Files\Content.IE5\K6AD0DJD\MC9004420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473624"/>
            <a:ext cx="3384376" cy="33843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POŽADAVKY NA OBSAH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PŘESNOST</a:t>
            </a:r>
            <a:r>
              <a:rPr lang="cs-CZ" dirty="0" smtClean="0"/>
              <a:t>  -  PRAVDIVÉ ÚDAJE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ÚPLNOST</a:t>
            </a:r>
            <a:r>
              <a:rPr lang="cs-CZ" dirty="0" smtClean="0"/>
              <a:t>  - VŠECHNY NÁLEŽITOSTI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ČITELNOST</a:t>
            </a:r>
            <a:r>
              <a:rPr lang="cs-CZ" dirty="0" smtClean="0"/>
              <a:t> – KONTRASTNÍ BARVA, NE ČERVENÁ, HŮLKOVÝM PÍSMEM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SPRÁVNÁ ÚPRAVA </a:t>
            </a:r>
            <a:r>
              <a:rPr lang="cs-CZ" dirty="0" smtClean="0"/>
              <a:t>V SOULADU S </a:t>
            </a:r>
            <a:r>
              <a:rPr lang="cs-CZ" dirty="0" smtClean="0">
                <a:solidFill>
                  <a:srgbClr val="FF0000"/>
                </a:solidFill>
              </a:rPr>
              <a:t>ČSN 01 6910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" action="ppaction://hlinkshowjump?jump=nextslide"/>
              </a:rPr>
              <a:t>???? KAM  PÍŠEME  ADRESY?????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PÍŠEME ADRESY?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1/ NA DOPISY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2/ NA OBÁLKY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3/ NA ADRESNÍ ŠTÍTKY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endParaRPr lang="cs-CZ" dirty="0"/>
          </a:p>
        </p:txBody>
      </p:sp>
      <p:sp>
        <p:nvSpPr>
          <p:cNvPr id="2051" name="Letter"/>
          <p:cNvSpPr>
            <a:spLocks noEditPoints="1" noChangeArrowheads="1"/>
          </p:cNvSpPr>
          <p:nvPr/>
        </p:nvSpPr>
        <p:spPr bwMode="auto">
          <a:xfrm>
            <a:off x="5076056" y="3717032"/>
            <a:ext cx="2304255" cy="1296144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                 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PÍŠEME ADRESY?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PAPÍRY BEZ PŘEDTISKU DO HORNÍ ČÁSTI PAPÍRU – OD LEVÉ SVISLICE /NASTAVENÝ OKRAJ 2,5 CM/</a:t>
            </a:r>
          </a:p>
          <a:p>
            <a:endParaRPr lang="cs-CZ" dirty="0" smtClean="0"/>
          </a:p>
          <a:p>
            <a:r>
              <a:rPr lang="cs-CZ" dirty="0" smtClean="0"/>
              <a:t>ADRESA ODESÍLATELE DO ZÁHLAVÍ PAPÍRU</a:t>
            </a:r>
          </a:p>
          <a:p>
            <a:endParaRPr lang="cs-CZ" dirty="0" smtClean="0"/>
          </a:p>
          <a:p>
            <a:r>
              <a:rPr lang="cs-CZ" dirty="0" smtClean="0"/>
              <a:t>NA PAPÍRY S PŘEDTISKEM – DO VYZNAČENÉHO ADRESOVÉHO PÁSMA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ADRESOVÉ POLE </a:t>
            </a:r>
            <a:r>
              <a:rPr lang="cs-CZ" dirty="0" smtClean="0"/>
              <a:t>– NA DOPISECH, OBÁLKÁCH </a:t>
            </a:r>
          </a:p>
          <a:p>
            <a:pPr>
              <a:buNone/>
            </a:pPr>
            <a:r>
              <a:rPr lang="cs-CZ" dirty="0" smtClean="0"/>
              <a:t>                               VÝŠKA 38 MM                                  OZNAČENO ORIENTAČNÍMI RŮŽKY</a:t>
            </a:r>
            <a:endParaRPr lang="cs-CZ" dirty="0"/>
          </a:p>
        </p:txBody>
      </p:sp>
      <p:sp>
        <p:nvSpPr>
          <p:cNvPr id="3075" name="Letter"/>
          <p:cNvSpPr>
            <a:spLocks noEditPoints="1" noChangeArrowheads="1"/>
          </p:cNvSpPr>
          <p:nvPr/>
        </p:nvSpPr>
        <p:spPr bwMode="auto">
          <a:xfrm>
            <a:off x="1259632" y="4149080"/>
            <a:ext cx="3312368" cy="1872208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???????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ADRESOVÉ PÁSMO </a:t>
            </a:r>
            <a:r>
              <a:rPr lang="cs-CZ" b="1" dirty="0" smtClean="0"/>
              <a:t>– 25,4 X 76,2 MM</a:t>
            </a:r>
            <a:endParaRPr lang="cs-CZ" dirty="0" smtClean="0"/>
          </a:p>
          <a:p>
            <a:r>
              <a:rPr lang="cs-CZ" dirty="0" smtClean="0"/>
              <a:t>URČENÉ PRO NAPSÁNÍ VLASTNÍ ADRESY</a:t>
            </a:r>
          </a:p>
          <a:p>
            <a:r>
              <a:rPr lang="cs-CZ" dirty="0" smtClean="0"/>
              <a:t>VÝŠKA – MAXIMÁLNĚ 6 ŘÁDKŮ</a:t>
            </a:r>
          </a:p>
          <a:p>
            <a:r>
              <a:rPr lang="cs-CZ" dirty="0" smtClean="0"/>
              <a:t>ŠÍŘKA  -  MAXIMÁLNĚ 30 ZNAKŮ</a:t>
            </a:r>
          </a:p>
          <a:p>
            <a:endParaRPr lang="cs-CZ" dirty="0"/>
          </a:p>
        </p:txBody>
      </p:sp>
      <p:sp>
        <p:nvSpPr>
          <p:cNvPr id="4098" name="Letter"/>
          <p:cNvSpPr>
            <a:spLocks noEditPoints="1" noChangeArrowheads="1"/>
          </p:cNvSpPr>
          <p:nvPr/>
        </p:nvSpPr>
        <p:spPr bwMode="auto">
          <a:xfrm>
            <a:off x="899592" y="4149080"/>
            <a:ext cx="2736304" cy="172819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C6     6 ŘÁDKŮ</a:t>
            </a:r>
            <a:endParaRPr lang="cs-CZ" dirty="0"/>
          </a:p>
        </p:txBody>
      </p:sp>
      <p:sp>
        <p:nvSpPr>
          <p:cNvPr id="5" name="Letter"/>
          <p:cNvSpPr>
            <a:spLocks noEditPoints="1" noChangeArrowheads="1"/>
          </p:cNvSpPr>
          <p:nvPr/>
        </p:nvSpPr>
        <p:spPr bwMode="auto">
          <a:xfrm>
            <a:off x="4572000" y="4077072"/>
            <a:ext cx="3168352" cy="1224136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C65   30 ZNAKŮ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3059832" y="4653136"/>
            <a:ext cx="216024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516216" y="51571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PAPÍRŮ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A2</a:t>
            </a:r>
            <a:r>
              <a:rPr lang="cs-CZ" dirty="0" smtClean="0"/>
              <a:t>  - PLAKÁTY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A3</a:t>
            </a:r>
            <a:r>
              <a:rPr lang="cs-CZ" dirty="0" smtClean="0"/>
              <a:t>  - 2 A4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A4</a:t>
            </a:r>
            <a:r>
              <a:rPr lang="cs-CZ" dirty="0" smtClean="0"/>
              <a:t>  - NORMÁLNÍ FORMÁT – VELKÝ SEŠIT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A5</a:t>
            </a:r>
            <a:r>
              <a:rPr lang="cs-CZ" dirty="0" smtClean="0"/>
              <a:t>  - POLOVINA A4, MALÝ SEŠIT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A6</a:t>
            </a:r>
            <a:r>
              <a:rPr lang="cs-CZ" dirty="0" smtClean="0"/>
              <a:t>  - POLOVINA A5, MALÝ SEŠITEK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OBÁLEK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VELKÝM PÍSMENEM C</a:t>
            </a:r>
          </a:p>
          <a:p>
            <a:endParaRPr lang="cs-CZ" dirty="0" smtClean="0"/>
          </a:p>
          <a:p>
            <a:r>
              <a:rPr lang="cs-CZ" dirty="0" smtClean="0"/>
              <a:t>PAPÍR </a:t>
            </a:r>
            <a:r>
              <a:rPr lang="cs-CZ" dirty="0" smtClean="0">
                <a:solidFill>
                  <a:srgbClr val="00B050"/>
                </a:solidFill>
              </a:rPr>
              <a:t>A4</a:t>
            </a:r>
            <a:r>
              <a:rPr lang="cs-CZ" dirty="0" smtClean="0"/>
              <a:t>                       OBÁLKA </a:t>
            </a:r>
            <a:r>
              <a:rPr lang="cs-CZ" dirty="0" smtClean="0">
                <a:solidFill>
                  <a:srgbClr val="00B050"/>
                </a:solidFill>
              </a:rPr>
              <a:t>C4</a:t>
            </a:r>
          </a:p>
          <a:p>
            <a:r>
              <a:rPr lang="cs-CZ" dirty="0" smtClean="0"/>
              <a:t>PAPÍR </a:t>
            </a:r>
            <a:r>
              <a:rPr lang="cs-CZ" dirty="0" smtClean="0">
                <a:solidFill>
                  <a:srgbClr val="00B050"/>
                </a:solidFill>
              </a:rPr>
              <a:t>A5 </a:t>
            </a:r>
            <a:r>
              <a:rPr lang="cs-CZ" dirty="0" smtClean="0"/>
              <a:t>                      OBÁLKA </a:t>
            </a:r>
            <a:r>
              <a:rPr lang="cs-CZ" dirty="0" smtClean="0">
                <a:solidFill>
                  <a:srgbClr val="00B050"/>
                </a:solidFill>
              </a:rPr>
              <a:t>C5</a:t>
            </a:r>
          </a:p>
          <a:p>
            <a:r>
              <a:rPr lang="cs-CZ" dirty="0" smtClean="0"/>
              <a:t>PAPÍR </a:t>
            </a:r>
            <a:r>
              <a:rPr lang="cs-CZ" dirty="0" smtClean="0">
                <a:solidFill>
                  <a:srgbClr val="00B050"/>
                </a:solidFill>
              </a:rPr>
              <a:t>A6</a:t>
            </a:r>
            <a:r>
              <a:rPr lang="cs-CZ" dirty="0" smtClean="0"/>
              <a:t>                       OBÁLKA </a:t>
            </a:r>
            <a:r>
              <a:rPr lang="cs-CZ" dirty="0" smtClean="0">
                <a:solidFill>
                  <a:srgbClr val="00B050"/>
                </a:solidFill>
              </a:rPr>
              <a:t>C6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2/3 A4 </a:t>
            </a:r>
            <a:r>
              <a:rPr lang="cs-CZ" dirty="0" smtClean="0"/>
              <a:t>DO OBÁLKY </a:t>
            </a:r>
            <a:r>
              <a:rPr lang="cs-CZ" dirty="0" smtClean="0">
                <a:solidFill>
                  <a:srgbClr val="00B050"/>
                </a:solidFill>
              </a:rPr>
              <a:t>C65</a:t>
            </a:r>
            <a:r>
              <a:rPr lang="cs-CZ" dirty="0" smtClean="0"/>
              <a:t> BEZ OKÉNKA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S OKÉNKEM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915816" y="24928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UMÍSTĚNÍ 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ODESÍLATEL                  </a:t>
            </a:r>
          </a:p>
          <a:p>
            <a:endParaRPr lang="cs-CZ" dirty="0"/>
          </a:p>
          <a:p>
            <a:r>
              <a:rPr lang="cs-CZ" dirty="0" smtClean="0"/>
              <a:t>                                       VLEVO NAHOŘE</a:t>
            </a:r>
          </a:p>
          <a:p>
            <a:endParaRPr lang="cs-CZ" dirty="0"/>
          </a:p>
          <a:p>
            <a:r>
              <a:rPr lang="cs-CZ" dirty="0" smtClean="0"/>
              <a:t>ADRESÁT     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VPRAVO DOLE</a:t>
            </a:r>
            <a:endParaRPr lang="cs-CZ" dirty="0"/>
          </a:p>
        </p:txBody>
      </p:sp>
      <p:cxnSp>
        <p:nvCxnSpPr>
          <p:cNvPr id="5" name="Pravoúhlá spojovací čára 4"/>
          <p:cNvCxnSpPr/>
          <p:nvPr/>
        </p:nvCxnSpPr>
        <p:spPr>
          <a:xfrm>
            <a:off x="3419872" y="1916832"/>
            <a:ext cx="914400" cy="91440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ravoúhlá spojovací čára 6"/>
          <p:cNvCxnSpPr/>
          <p:nvPr/>
        </p:nvCxnSpPr>
        <p:spPr>
          <a:xfrm>
            <a:off x="4067944" y="4221088"/>
            <a:ext cx="914400" cy="91440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ODESÍLATEL - ADRESÁT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ODESÍLATEL I NA ZADNÍ STRANĚ - CHLOPEŇ</a:t>
            </a:r>
            <a:endParaRPr lang="cs-CZ" dirty="0"/>
          </a:p>
        </p:txBody>
      </p:sp>
      <p:sp>
        <p:nvSpPr>
          <p:cNvPr id="5122" name="Letter"/>
          <p:cNvSpPr>
            <a:spLocks noEditPoints="1" noChangeArrowheads="1"/>
          </p:cNvSpPr>
          <p:nvPr/>
        </p:nvSpPr>
        <p:spPr bwMode="auto">
          <a:xfrm>
            <a:off x="2843808" y="2204864"/>
            <a:ext cx="4752528" cy="324036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ŘÁDKOVÁNÍ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OBÁLCE C5 A C4 – ŘÁDKOVÁNÍ 1,5</a:t>
            </a:r>
          </a:p>
          <a:p>
            <a:endParaRPr lang="cs-CZ" dirty="0"/>
          </a:p>
          <a:p>
            <a:r>
              <a:rPr lang="cs-CZ" dirty="0" smtClean="0"/>
              <a:t>OSTATNÍ ADRESY ŘÁDKOVÁNÍ 1 </a:t>
            </a:r>
          </a:p>
          <a:p>
            <a:r>
              <a:rPr lang="cs-CZ" dirty="0" smtClean="0">
                <a:hlinkClick r:id="" action="ppaction://hlinkshowjump?jump=nextslide"/>
              </a:rPr>
              <a:t>PROČ ŘÁDKOVÁNÍ 1?</a:t>
            </a:r>
            <a:endParaRPr lang="cs-CZ" dirty="0"/>
          </a:p>
        </p:txBody>
      </p:sp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5220072" y="400506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ŘÁDKOVÁNÍ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ABY SE NÁM VEŠLO 6 ŘÁDKŮ DO ADRESNÍHO PÁSMA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4716016" y="5013176"/>
            <a:ext cx="914400" cy="914400"/>
          </a:xfrm>
          <a:prstGeom prst="smileyFac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 ADRES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ADRESA</a:t>
            </a:r>
            <a:r>
              <a:rPr lang="cs-CZ" dirty="0" smtClean="0">
                <a:solidFill>
                  <a:srgbClr val="FF0000"/>
                </a:solidFill>
              </a:rPr>
              <a:t> SE </a:t>
            </a:r>
            <a:r>
              <a:rPr lang="cs-CZ" dirty="0" smtClean="0"/>
              <a:t>ZAČÍNÁ</a:t>
            </a:r>
            <a:r>
              <a:rPr lang="cs-CZ" dirty="0" smtClean="0">
                <a:solidFill>
                  <a:srgbClr val="FF0000"/>
                </a:solidFill>
              </a:rPr>
              <a:t> PSÁT VELKÝM PÍSMENEM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</a:t>
            </a:r>
            <a:r>
              <a:rPr lang="cs-CZ" dirty="0" smtClean="0"/>
              <a:t>Pan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</a:t>
            </a:r>
            <a:r>
              <a:rPr lang="cs-CZ" dirty="0" smtClean="0"/>
              <a:t>Vážená paní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Slečna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1331640" y="3356992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 ADRES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cs-CZ" dirty="0" smtClean="0"/>
              <a:t>VŠECHNY ŘÁDKY ZAČÍNAJÍ OD </a:t>
            </a:r>
            <a:r>
              <a:rPr lang="cs-CZ" dirty="0" smtClean="0">
                <a:solidFill>
                  <a:srgbClr val="00B0F0"/>
                </a:solidFill>
              </a:rPr>
              <a:t>LEVÉ SVISLICE</a:t>
            </a:r>
          </a:p>
          <a:p>
            <a:endParaRPr lang="cs-CZ" dirty="0">
              <a:solidFill>
                <a:srgbClr val="00B0F0"/>
              </a:solidFill>
            </a:endParaRPr>
          </a:p>
          <a:p>
            <a:r>
              <a:rPr lang="cs-CZ" dirty="0" smtClean="0"/>
              <a:t>Paní</a:t>
            </a:r>
          </a:p>
          <a:p>
            <a:r>
              <a:rPr lang="cs-CZ" dirty="0" smtClean="0"/>
              <a:t>Jana Novotná</a:t>
            </a:r>
          </a:p>
          <a:p>
            <a:r>
              <a:rPr lang="cs-CZ" dirty="0" smtClean="0"/>
              <a:t>512 02  KOŠŤÁLOV 22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 ADRES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NA KONCI ŘÁDKŮ NENÍ INTERPUNKCE – ČÁRKA, TEČKA</a:t>
            </a:r>
          </a:p>
          <a:p>
            <a:endParaRPr lang="cs-CZ" dirty="0" smtClean="0"/>
          </a:p>
          <a:p>
            <a:r>
              <a:rPr lang="cs-CZ" dirty="0" smtClean="0"/>
              <a:t>DVA ÚDAJE NA ŘÁDKU ODDĚLUJEME ČÁRKOU</a:t>
            </a:r>
          </a:p>
          <a:p>
            <a:pPr>
              <a:buNone/>
            </a:pPr>
            <a:r>
              <a:rPr lang="cs-CZ" dirty="0" smtClean="0"/>
              <a:t>   AXL, s. r. o. 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Obchodní jméno a právní forma podnikání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Za čárkami a tečkami musí být mezery!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 ADRES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ŽÁDNÉ ÚDAJE SE NEPODTRHÁVAJÍ, NEPROKLÁDÁDAJÍ -  J I L E M N I C E</a:t>
            </a:r>
          </a:p>
          <a:p>
            <a:endParaRPr lang="cs-CZ" dirty="0" smtClean="0"/>
          </a:p>
          <a:p>
            <a:r>
              <a:rPr lang="cs-CZ" dirty="0" smtClean="0"/>
              <a:t>ŽÁDNÉ ÚDAJE SE NEPÍŠÍ </a:t>
            </a:r>
            <a:r>
              <a:rPr lang="cs-CZ" b="1" dirty="0" smtClean="0"/>
              <a:t>TUČNĚ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ČSN 069010 ÚPRAVA PÍSEMNOSTÍ</a:t>
            </a:r>
          </a:p>
          <a:p>
            <a:endParaRPr lang="cs-CZ" dirty="0" smtClean="0"/>
          </a:p>
          <a:p>
            <a:r>
              <a:rPr lang="cs-CZ" dirty="0" smtClean="0"/>
              <a:t>KULDOVÁ – FLEISCHMANNOVÁ – JAK PSÁT OBCHODNÍ DOPISY A JINÉ PÍSEMNOSTI, 6. VYDÁNÍ, PRAHA, </a:t>
            </a:r>
            <a:r>
              <a:rPr lang="cs-CZ" smtClean="0"/>
              <a:t>FORTUNA 2007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132</TotalTime>
  <Words>380</Words>
  <Application>Microsoft Office PowerPoint</Application>
  <PresentationFormat>Předvádění na obrazovce (4:3)</PresentationFormat>
  <Paragraphs>112</Paragraphs>
  <Slides>20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Bohatý</vt:lpstr>
      <vt:lpstr>Microsoft Word Document</vt:lpstr>
      <vt:lpstr>Prezentace aplikace PowerPoint</vt:lpstr>
      <vt:lpstr>ADRESY</vt:lpstr>
      <vt:lpstr>ADRESY</vt:lpstr>
      <vt:lpstr>POŽADAVKY NA OBSAH ADRESY</vt:lpstr>
      <vt:lpstr>adresy</vt:lpstr>
      <vt:lpstr>KAM PÍŠEME ADRESY?</vt:lpstr>
      <vt:lpstr>KAM PÍŠEME ADRESY?</vt:lpstr>
      <vt:lpstr>ZÁKLADNÍ  POJMY</vt:lpstr>
      <vt:lpstr>ZÁKLADNÍ POJMY</vt:lpstr>
      <vt:lpstr>ZNAČENÍ PAPÍRŮ</vt:lpstr>
      <vt:lpstr>ZNAČENÍ OBÁLEK</vt:lpstr>
      <vt:lpstr>UMÍSTĚNÍ  ADRESY</vt:lpstr>
      <vt:lpstr>ODESÍLATEL - ADRESÁT</vt:lpstr>
      <vt:lpstr>ŘÁDKOVÁNÍ</vt:lpstr>
      <vt:lpstr>ŘÁDKOVÁNÍ ODPOVĚĎ</vt:lpstr>
      <vt:lpstr>ÚPRAVA  ADRES</vt:lpstr>
      <vt:lpstr>ÚPRAVA  ADRES</vt:lpstr>
      <vt:lpstr>ÚPRAVA  ADRES</vt:lpstr>
      <vt:lpstr>ÚPRAVA  ADRES</vt:lpstr>
      <vt:lpstr>POUŽITÁ LITERATURA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ADRESY</dc:title>
  <dc:creator>jirousoval</dc:creator>
  <cp:lastModifiedBy>Lída Jiroušová</cp:lastModifiedBy>
  <cp:revision>27</cp:revision>
  <dcterms:created xsi:type="dcterms:W3CDTF">2012-12-18T04:15:33Z</dcterms:created>
  <dcterms:modified xsi:type="dcterms:W3CDTF">2013-06-27T09:05:51Z</dcterms:modified>
</cp:coreProperties>
</file>