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9" r:id="rId1"/>
  </p:sld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926BC-8E78-4CCF-A7B2-8DF8460C404D}" type="datetime1">
              <a:rPr lang="en-US" smtClean="0"/>
              <a:pPr/>
              <a:t>6/25/2013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3250A7-F2AC-4A3A-BAC6-4433188AF404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785BE-30D6-45E9-9828-9A90A2D6DF6D}" type="datetime1">
              <a:rPr lang="en-US" smtClean="0"/>
              <a:pPr/>
              <a:t>6/25/2013</a:t>
            </a:fld>
            <a:endParaRPr lang="en-US" dirty="0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F603B8-852C-4305-A8B5-259A7A1815FE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025EA-66B7-4B75-BC7E-E841861BC2EE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C081B-7565-4E7A-9F9F-F1076E2DDB85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0E28A-3A4F-4E6B-B567-EC8C4C5EF7EB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F08A9-3E88-45E3-A460-6C4313B1A85D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1CF1C-1A92-4FD7-820B-88967322F7A9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72853-67FE-4B33-8352-7E4108629A36}" type="datetime1">
              <a:rPr lang="en-US" smtClean="0"/>
              <a:pPr/>
              <a:t>6/25/2013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F43FD-ABDB-43CF-A014-C9419E2A3211}" type="datetime1">
              <a:rPr lang="en-US" smtClean="0"/>
              <a:pPr/>
              <a:t>6/25/2013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E48785BE-30D6-45E9-9828-9A90A2D6DF6D}" type="datetime1">
              <a:rPr lang="en-US" smtClean="0"/>
              <a:pPr/>
              <a:t>6/25/2013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A84A37A-AFC2-4A01-80A1-FC20F2C0D5B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90" r:id="rId1"/>
    <p:sldLayoutId id="2147483891" r:id="rId2"/>
    <p:sldLayoutId id="2147483892" r:id="rId3"/>
    <p:sldLayoutId id="2147483893" r:id="rId4"/>
    <p:sldLayoutId id="2147483894" r:id="rId5"/>
    <p:sldLayoutId id="2147483895" r:id="rId6"/>
    <p:sldLayoutId id="2147483896" r:id="rId7"/>
    <p:sldLayoutId id="2147483897" r:id="rId8"/>
    <p:sldLayoutId id="2147483898" r:id="rId9"/>
    <p:sldLayoutId id="2147483899" r:id="rId10"/>
    <p:sldLayoutId id="2147483900" r:id="rId11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5345598"/>
              </p:ext>
            </p:extLst>
          </p:nvPr>
        </p:nvGraphicFramePr>
        <p:xfrm>
          <a:off x="2377163" y="260648"/>
          <a:ext cx="4340901" cy="640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3" imgW="5901230" imgH="8710513" progId="Word.Document.12">
                  <p:embed/>
                </p:oleObj>
              </mc:Choice>
              <mc:Fallback>
                <p:oleObj name="Document" r:id="rId3" imgW="5901230" imgH="871051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77163" y="260648"/>
                        <a:ext cx="4340901" cy="64087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2327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631432" cy="2666727"/>
          </a:xfrm>
        </p:spPr>
        <p:txBody>
          <a:bodyPr>
            <a:normAutofit/>
          </a:bodyPr>
          <a:lstStyle/>
          <a:p>
            <a:r>
              <a:rPr lang="cs-CZ" sz="5400" dirty="0" err="1"/>
              <a:t>AutoCad</a:t>
            </a:r>
            <a:r>
              <a:rPr lang="cs-CZ" sz="5400" dirty="0"/>
              <a:t> 2012   </a:t>
            </a:r>
            <a:r>
              <a:rPr lang="cs-CZ" sz="4800" dirty="0"/>
              <a:t>Základy kreslení  </a:t>
            </a:r>
            <a:r>
              <a:rPr lang="cs-CZ" sz="5400" dirty="0" smtClean="0"/>
              <a:t>Polygon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4067388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96980" y="332656"/>
            <a:ext cx="174714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/>
              <a:t>Polygon</a:t>
            </a:r>
            <a:endParaRPr lang="cs-CZ" sz="3600" dirty="0"/>
          </a:p>
          <a:p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79581" y="1117486"/>
            <a:ext cx="848533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Polygon je zde pravidelný mnohoúhelník – má všechny strany stejné.</a:t>
            </a:r>
          </a:p>
          <a:p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96981" y="1717650"/>
            <a:ext cx="82955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Tlačítko Polygon najdeme na stejném místě jako obdélník. Je třeba rozkliknou šipku</a:t>
            </a:r>
          </a:p>
        </p:txBody>
      </p:sp>
      <p:pic>
        <p:nvPicPr>
          <p:cNvPr id="7" name="Obrázek 6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03"/>
          <a:stretch/>
        </p:blipFill>
        <p:spPr bwMode="auto">
          <a:xfrm>
            <a:off x="755576" y="2780928"/>
            <a:ext cx="7560840" cy="273630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755575" y="5877272"/>
            <a:ext cx="51879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Polygon můžeme zadávat třemi způsoby: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837068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476672"/>
            <a:ext cx="585115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Polygon vepsaný </a:t>
            </a:r>
            <a:r>
              <a:rPr lang="cs-CZ" sz="3600" b="1" dirty="0"/>
              <a:t>do kružnice</a:t>
            </a:r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215" y="1340766"/>
            <a:ext cx="3787440" cy="3293733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95536" y="4652755"/>
            <a:ext cx="843897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Příkaz: _polygon Zadejte počet stran &lt;4&gt;: 3</a:t>
            </a:r>
          </a:p>
          <a:p>
            <a:r>
              <a:rPr lang="cs-CZ" sz="2400" dirty="0"/>
              <a:t>Určete střed polygonu nebo [Strana]: 200,200</a:t>
            </a:r>
          </a:p>
          <a:p>
            <a:r>
              <a:rPr lang="cs-CZ" sz="2400" dirty="0"/>
              <a:t>Zadejte možnost [Vepsaný v kružnici/Opsaný kolem kružnice] &lt;V&gt;:</a:t>
            </a:r>
          </a:p>
          <a:p>
            <a:r>
              <a:rPr lang="cs-CZ" sz="2400" dirty="0"/>
              <a:t>Určete rádius kružnice: 200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704295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94181" y="476672"/>
            <a:ext cx="63128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Polygon opsaný </a:t>
            </a:r>
            <a:r>
              <a:rPr lang="cs-CZ" sz="3600" b="1" dirty="0"/>
              <a:t>kolem kružnice</a:t>
            </a:r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76" y="1267018"/>
            <a:ext cx="4025532" cy="3314109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23529" y="4725144"/>
            <a:ext cx="8820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Příkaz: _polygon Zadejte počet stran &lt;3&gt;: 3</a:t>
            </a:r>
          </a:p>
          <a:p>
            <a:r>
              <a:rPr lang="cs-CZ" sz="2400" dirty="0"/>
              <a:t>Určete střed polygonu nebo [Strana]: 200,200</a:t>
            </a:r>
          </a:p>
          <a:p>
            <a:r>
              <a:rPr lang="cs-CZ" sz="2400" dirty="0"/>
              <a:t>Zadejte možnost [Vepsaný v kružnici/Opsaný kolem kružnice] &lt;V&gt;: o</a:t>
            </a:r>
          </a:p>
          <a:p>
            <a:r>
              <a:rPr lang="cs-CZ" sz="2400" dirty="0"/>
              <a:t>Určete rádius kružnice: 200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521993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47724" y="476672"/>
            <a:ext cx="488390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Polygon zadaný </a:t>
            </a:r>
            <a:r>
              <a:rPr lang="cs-CZ" sz="3600" b="1" dirty="0"/>
              <a:t>stranou</a:t>
            </a:r>
          </a:p>
        </p:txBody>
      </p:sp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24" y="1127766"/>
            <a:ext cx="3954780" cy="359854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32058" y="4917732"/>
            <a:ext cx="78723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Příkaz: _polygon Zadejte počet stran &lt;3&gt;: 3</a:t>
            </a:r>
          </a:p>
          <a:p>
            <a:r>
              <a:rPr lang="cs-CZ" sz="2400" dirty="0"/>
              <a:t>Určete střed polygonu nebo [Strana]: s</a:t>
            </a:r>
          </a:p>
          <a:p>
            <a:r>
              <a:rPr lang="cs-CZ" sz="2400" dirty="0"/>
              <a:t>Určete první koncový bod strany: 100,0</a:t>
            </a:r>
          </a:p>
          <a:p>
            <a:r>
              <a:rPr lang="cs-CZ" sz="2400" dirty="0"/>
              <a:t>Určete druhý koncový bod strany: @200&lt;0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026309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056784" cy="4513565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83568" y="548680"/>
            <a:ext cx="32402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/>
              <a:t>Opakování</a:t>
            </a:r>
          </a:p>
          <a:p>
            <a:r>
              <a:rPr lang="cs-CZ" sz="2400" dirty="0" smtClean="0"/>
              <a:t>Nakreslete dle předlohy: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00354672"/>
      </p:ext>
    </p:extLst>
  </p:cSld>
  <p:clrMapOvr>
    <a:masterClrMapping/>
  </p:clrMapOvr>
</p:sld>
</file>

<file path=ppt/theme/theme1.xml><?xml version="1.0" encoding="utf-8"?>
<a:theme xmlns:a="http://schemas.openxmlformats.org/drawingml/2006/main" name="Došky">
  <a:themeElements>
    <a:clrScheme name="Thatch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hatch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21</TotalTime>
  <Words>159</Words>
  <Application>Microsoft Office PowerPoint</Application>
  <PresentationFormat>Předvádění na obrazovce (4:3)</PresentationFormat>
  <Paragraphs>22</Paragraphs>
  <Slides>7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Tw Cen MT</vt:lpstr>
      <vt:lpstr>Došky</vt:lpstr>
      <vt:lpstr>Microsoft Word Document</vt:lpstr>
      <vt:lpstr>Prezentace aplikace PowerPoint</vt:lpstr>
      <vt:lpstr>AutoCad 2012   Základy kreslení  Polygon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AutoCad 2012   Základy kreslení  Polygon</dc:title>
  <dc:creator>administrator</dc:creator>
  <cp:lastModifiedBy>administrator</cp:lastModifiedBy>
  <cp:revision>3</cp:revision>
  <dcterms:created xsi:type="dcterms:W3CDTF">2013-05-22T03:39:36Z</dcterms:created>
  <dcterms:modified xsi:type="dcterms:W3CDTF">2013-06-25T10:25:59Z</dcterms:modified>
</cp:coreProperties>
</file>