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1" r:id="rId4"/>
    <p:sldId id="257" r:id="rId5"/>
    <p:sldId id="258" r:id="rId6"/>
    <p:sldId id="259" r:id="rId7"/>
    <p:sldId id="262" r:id="rId8"/>
    <p:sldId id="265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 ČJ - Písmenko 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Jaroslava  </a:t>
          </a:r>
          <a:r>
            <a:rPr lang="cs-CZ" sz="2000" dirty="0" smtClean="0"/>
            <a:t>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CZ.1.07./1.4.00/21.1374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Jaroslava  </a:t>
          </a:r>
          <a:r>
            <a:rPr lang="cs-CZ" sz="2000" kern="1200" dirty="0" smtClean="0"/>
            <a:t>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 ČJ - Písmenko 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CZ.1.07./1.4.00/21.1374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80A5199E-873C-4DD6-B81C-8878EC60E7E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6.wmf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46679235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k použití na interaktivní tabuli</a:t>
            </a:r>
          </a:p>
          <a:p>
            <a:r>
              <a:rPr lang="cs-CZ" dirty="0" smtClean="0"/>
              <a:t> Vhodný do hodin českého jazyka</a:t>
            </a:r>
          </a:p>
          <a:p>
            <a:r>
              <a:rPr lang="cs-CZ" dirty="0" smtClean="0"/>
              <a:t>Pro  1. </a:t>
            </a:r>
            <a:r>
              <a:rPr lang="cs-CZ" smtClean="0"/>
              <a:t>ročník ZŠ</a:t>
            </a:r>
            <a:endParaRPr lang="cs-CZ" dirty="0" smtClean="0"/>
          </a:p>
          <a:p>
            <a:r>
              <a:rPr lang="cs-CZ" dirty="0" smtClean="0"/>
              <a:t>Seznámení s písmenkem E, </a:t>
            </a:r>
            <a:r>
              <a:rPr lang="cs-CZ" dirty="0" err="1" smtClean="0"/>
              <a:t>e</a:t>
            </a:r>
            <a:endParaRPr lang="cs-CZ" dirty="0" smtClean="0"/>
          </a:p>
          <a:p>
            <a:r>
              <a:rPr lang="cs-CZ" dirty="0" smtClean="0"/>
              <a:t>Tvoření slov s písmenem E, e</a:t>
            </a:r>
          </a:p>
          <a:p>
            <a:r>
              <a:rPr lang="cs-CZ" dirty="0" smtClean="0"/>
              <a:t>Poznávání písmene v napsaném textu</a:t>
            </a:r>
            <a:endParaRPr lang="cs-CZ" dirty="0"/>
          </a:p>
          <a:p>
            <a:r>
              <a:rPr lang="cs-CZ" dirty="0" smtClean="0"/>
              <a:t>Vytvořeno září 2012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ky\AppData\Local\Microsoft\Windows\Temporary Internet Files\Content.IE5\94057IS2\MP9004466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006051" cy="5517232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4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Emil vám představuje </a:t>
            </a:r>
            <a:r>
              <a:rPr lang="cs-CZ" sz="4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/>
            </a:r>
            <a:br>
              <a:rPr lang="cs-CZ" sz="4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</a:br>
            <a:r>
              <a:rPr lang="cs-CZ" sz="4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písmenko </a:t>
            </a:r>
            <a:endParaRPr lang="cs-CZ" sz="5100" dirty="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 rot="837568">
            <a:off x="485733" y="1129615"/>
            <a:ext cx="2146167" cy="257142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E </a:t>
            </a:r>
            <a:r>
              <a:rPr lang="cs-CZ" sz="9600" b="1" kern="10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e</a:t>
            </a:r>
            <a:endParaRPr lang="cs-CZ" sz="9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 rot="1404369">
            <a:off x="5547707" y="3875979"/>
            <a:ext cx="2957584" cy="2624721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9600" b="1" kern="1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Impact"/>
              </a:rPr>
              <a:t>E </a:t>
            </a:r>
            <a:r>
              <a:rPr lang="cs-CZ" sz="9600" b="1" kern="10" dirty="0" err="1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Impact"/>
              </a:rPr>
              <a:t>e</a:t>
            </a:r>
            <a:endParaRPr lang="cs-CZ" sz="9600" b="1" kern="1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Impact"/>
            </a:endParaRPr>
          </a:p>
        </p:txBody>
      </p:sp>
      <p:sp>
        <p:nvSpPr>
          <p:cNvPr id="10248" name="WordArt 8" descr="Papírový pytlík"/>
          <p:cNvSpPr>
            <a:spLocks noChangeArrowheads="1" noChangeShapeType="1" noTextEdit="1"/>
          </p:cNvSpPr>
          <p:nvPr/>
        </p:nvSpPr>
        <p:spPr bwMode="auto">
          <a:xfrm rot="691428">
            <a:off x="5525912" y="1183027"/>
            <a:ext cx="2988720" cy="2403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cs typeface="Times New Roman"/>
              </a:rPr>
              <a:t>E </a:t>
            </a:r>
            <a:r>
              <a:rPr lang="cs-CZ" sz="9600" b="1" kern="10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cs typeface="Times New Roman"/>
              </a:rPr>
              <a:t>e</a:t>
            </a:r>
            <a:endParaRPr lang="cs-CZ" sz="9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249" name="WordArt 9"/>
          <p:cNvSpPr>
            <a:spLocks noChangeArrowheads="1" noChangeShapeType="1" noTextEdit="1"/>
          </p:cNvSpPr>
          <p:nvPr/>
        </p:nvSpPr>
        <p:spPr bwMode="auto">
          <a:xfrm>
            <a:off x="4067175" y="3213100"/>
            <a:ext cx="1873250" cy="1344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200" b="1" kern="10" dirty="0" smtClean="0">
                <a:ln/>
                <a:solidFill>
                  <a:schemeClr val="accent3"/>
                </a:solidFill>
                <a:latin typeface="Impact"/>
              </a:rPr>
              <a:t> </a:t>
            </a:r>
            <a:endParaRPr lang="cs-CZ" sz="7200" b="1" kern="10" dirty="0">
              <a:ln/>
              <a:solidFill>
                <a:schemeClr val="accent3"/>
              </a:solidFill>
              <a:latin typeface="Impact"/>
            </a:endParaRPr>
          </a:p>
        </p:txBody>
      </p:sp>
      <p:sp>
        <p:nvSpPr>
          <p:cNvPr id="10250" name="WordArt 10"/>
          <p:cNvSpPr>
            <a:spLocks noChangeArrowheads="1" noChangeShapeType="1" noTextEdit="1"/>
          </p:cNvSpPr>
          <p:nvPr/>
        </p:nvSpPr>
        <p:spPr bwMode="auto">
          <a:xfrm>
            <a:off x="539553" y="4581525"/>
            <a:ext cx="2520279" cy="208783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8000" b="1" kern="10" dirty="0">
                <a:ln w="50800"/>
                <a:solidFill>
                  <a:schemeClr val="bg1">
                    <a:shade val="50000"/>
                  </a:schemeClr>
                </a:solidFill>
                <a:latin typeface="Arial Black"/>
              </a:rPr>
              <a:t>E </a:t>
            </a:r>
            <a:r>
              <a:rPr lang="cs-CZ" sz="8000" b="1" kern="10" dirty="0" err="1">
                <a:ln w="50800"/>
                <a:solidFill>
                  <a:schemeClr val="bg1">
                    <a:shade val="50000"/>
                  </a:schemeClr>
                </a:solidFill>
                <a:latin typeface="Arial Black"/>
              </a:rPr>
              <a:t>e</a:t>
            </a:r>
            <a:endParaRPr lang="cs-CZ" sz="8000" b="1" kern="10" dirty="0">
              <a:ln w="50800"/>
              <a:solidFill>
                <a:schemeClr val="bg1">
                  <a:shade val="50000"/>
                </a:schemeClr>
              </a:solidFill>
              <a:latin typeface="Arial Black"/>
            </a:endParaRPr>
          </a:p>
        </p:txBody>
      </p:sp>
      <p:pic>
        <p:nvPicPr>
          <p:cNvPr id="6147" name="Picture 3" descr="C:\Users\Miky\AppData\Local\Microsoft\Windows\Temporary Internet Files\Content.IE5\GA2D9YLR\MM90039571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20726">
            <a:off x="7524328" y="692696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45" grpId="0" build="p"/>
      <p:bldP spid="10247" grpId="0" animBg="1"/>
      <p:bldP spid="10248" grpId="0" build="p"/>
      <p:bldP spid="10249" grpId="0" build="p"/>
      <p:bldP spid="102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 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M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ají 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to rády myšky, ale i lidé:</a:t>
            </a:r>
          </a:p>
        </p:txBody>
      </p:sp>
      <p:pic>
        <p:nvPicPr>
          <p:cNvPr id="1028" name="Picture 4" descr="C:\Users\Miky\AppData\Local\Microsoft\Windows\Temporary Internet Files\Content.IE5\16D996EB\MC9004447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1197"/>
            <a:ext cx="3516640" cy="4553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Miky\AppData\Local\Microsoft\Windows\Temporary Internet Files\Content.IE5\WYLMYC5X\MC9004447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23784">
            <a:off x="5652120" y="1340768"/>
            <a:ext cx="2118360" cy="2743200"/>
          </a:xfrm>
          <a:prstGeom prst="rect">
            <a:avLst/>
          </a:prstGeom>
          <a:noFill/>
        </p:spPr>
      </p:pic>
      <p:pic>
        <p:nvPicPr>
          <p:cNvPr id="1026" name="Picture 2" descr="C:\Users\Miky\AppData\Local\Microsoft\Windows\Temporary Internet Files\Content.IE5\16D996EB\MC90023257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212976"/>
            <a:ext cx="2914951" cy="356209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79512" y="274638"/>
            <a:ext cx="8507288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Kluk jménem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Emil hledá kamarády,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jejichž jméno začíná na E..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</a:endParaRPr>
          </a:p>
        </p:txBody>
      </p:sp>
      <p:sp>
        <p:nvSpPr>
          <p:cNvPr id="20486" name="Rectangle 6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</a:rPr>
              <a:t>Jaká další jména od E znáte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</a:rPr>
              <a:t>?</a:t>
            </a:r>
          </a:p>
          <a:p>
            <a:endParaRPr lang="cs-CZ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ahoma" pitchFamily="34" charset="0"/>
            </a:endParaRPr>
          </a:p>
          <a:p>
            <a:pPr>
              <a:buNone/>
            </a:pPr>
            <a:endParaRPr lang="cs-CZ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ahoma" pitchFamily="34" charset="0"/>
            </a:endParaRPr>
          </a:p>
          <a:p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</a:rPr>
              <a:t>-------------------</a:t>
            </a:r>
          </a:p>
          <a:p>
            <a:endParaRPr lang="cs-CZ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ahoma" pitchFamily="34" charset="0"/>
            </a:endParaRPr>
          </a:p>
          <a:p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</a:rPr>
              <a:t>-------------------</a:t>
            </a:r>
          </a:p>
          <a:p>
            <a:endParaRPr lang="cs-CZ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ahoma" pitchFamily="34" charset="0"/>
            </a:endParaRPr>
          </a:p>
          <a:p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</a:rPr>
              <a:t>-------------------</a:t>
            </a:r>
          </a:p>
        </p:txBody>
      </p:sp>
      <p:pic>
        <p:nvPicPr>
          <p:cNvPr id="2050" name="Picture 2" descr="C:\Users\Miky\AppData\Local\Microsoft\Windows\Temporary Internet Files\Content.IE5\GA2D9YLR\MM91000107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601" y="1700808"/>
            <a:ext cx="3660407" cy="4536504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204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2000"/>
                                        <p:tgtEl>
                                          <p:spTgt spid="204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2000"/>
                                        <p:tgtEl>
                                          <p:spTgt spid="204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Cestujete s rodiči do ciziny?</a:t>
            </a:r>
          </a:p>
        </p:txBody>
      </p:sp>
      <p:sp>
        <p:nvSpPr>
          <p:cNvPr id="22533" name="Rectangle 5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</a:rPr>
              <a:t>Pak jistě znáte tyto peníze...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Miky\AppData\Local\Microsoft\Windows\Temporary Internet Files\Content.IE5\16D996EB\MP90039888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56992"/>
            <a:ext cx="4377680" cy="3284881"/>
          </a:xfrm>
          <a:prstGeom prst="rect">
            <a:avLst/>
          </a:prstGeom>
          <a:noFill/>
        </p:spPr>
      </p:pic>
      <p:pic>
        <p:nvPicPr>
          <p:cNvPr id="3075" name="Picture 3" descr="C:\Users\Miky\AppData\Local\Microsoft\Windows\Temporary Internet Files\Content.IE5\WYLMYC5X\MP9003901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84784"/>
            <a:ext cx="3657600" cy="2609088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WYLMYC5X\MP90042368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221088"/>
            <a:ext cx="2204864" cy="1844824"/>
          </a:xfrm>
          <a:prstGeom prst="rect">
            <a:avLst/>
          </a:prstGeom>
          <a:noFill/>
        </p:spPr>
      </p:pic>
      <p:sp>
        <p:nvSpPr>
          <p:cNvPr id="10" name="Zástupný symbol pro obsah 9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  <p:bldP spid="2253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Slova s písmenem 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Zkus  si  písmenko  E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napsat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můžeš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 celé slovo</a:t>
            </a:r>
            <a:endParaRPr lang="cs-CZ" dirty="0"/>
          </a:p>
        </p:txBody>
      </p:sp>
      <p:pic>
        <p:nvPicPr>
          <p:cNvPr id="4098" name="Picture 2" descr="C:\Users\Miky\AppData\Local\Microsoft\Windows\Temporary Internet Files\Content.IE5\16D996EB\MC90001702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420888"/>
            <a:ext cx="1134090" cy="1803161"/>
          </a:xfrm>
          <a:prstGeom prst="rect">
            <a:avLst/>
          </a:prstGeom>
          <a:noFill/>
        </p:spPr>
      </p:pic>
      <p:pic>
        <p:nvPicPr>
          <p:cNvPr id="4101" name="Picture 5" descr="C:\Users\Miky\AppData\Local\Microsoft\Windows\Temporary Internet Files\Content.IE5\WYLMYC5X\MP90044906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780928"/>
            <a:ext cx="1124744" cy="1124744"/>
          </a:xfrm>
          <a:prstGeom prst="rect">
            <a:avLst/>
          </a:prstGeom>
          <a:noFill/>
        </p:spPr>
      </p:pic>
      <p:pic>
        <p:nvPicPr>
          <p:cNvPr id="4102" name="Picture 6" descr="C:\Users\Miky\AppData\Local\Microsoft\Windows\Temporary Internet Files\Content.IE5\16D996EB\MM90028279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276872"/>
            <a:ext cx="1409700" cy="1409700"/>
          </a:xfrm>
          <a:prstGeom prst="rect">
            <a:avLst/>
          </a:prstGeom>
          <a:noFill/>
        </p:spPr>
      </p:pic>
      <p:pic>
        <p:nvPicPr>
          <p:cNvPr id="4103" name="Picture 7" descr="C:\Users\Miky\AppData\Local\Microsoft\Windows\Temporary Internet Files\Content.IE5\16D996EB\MC900232579[2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221088"/>
            <a:ext cx="2373517" cy="1795604"/>
          </a:xfrm>
          <a:prstGeom prst="rect">
            <a:avLst/>
          </a:prstGeom>
          <a:noFill/>
        </p:spPr>
      </p:pic>
      <p:pic>
        <p:nvPicPr>
          <p:cNvPr id="4108" name="Picture 12" descr="C:\Users\Miky\AppData\Local\Microsoft\Windows\Temporary Internet Files\Content.IE5\WYLMYC5X\MC9004229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4437112"/>
            <a:ext cx="1505521" cy="114039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Podtrhej všechna písmena E,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Emil šel nakupovat</a:t>
            </a:r>
            <a:r>
              <a:rPr lang="cs-CZ" dirty="0" smtClean="0"/>
              <a:t>. Koupil </a:t>
            </a:r>
            <a:r>
              <a:rPr lang="cs-CZ" dirty="0" smtClean="0"/>
              <a:t>ementál, eskymo, chléb, rohlíky, také šunku</a:t>
            </a:r>
            <a:r>
              <a:rPr lang="cs-CZ" dirty="0" smtClean="0"/>
              <a:t>. Cestou </a:t>
            </a:r>
            <a:r>
              <a:rPr lang="cs-CZ" dirty="0" smtClean="0"/>
              <a:t>potkal kamaráda Petra a </a:t>
            </a:r>
            <a:r>
              <a:rPr lang="cs-CZ" dirty="0" smtClean="0"/>
              <a:t>Evžena. </a:t>
            </a:r>
            <a:r>
              <a:rPr lang="cs-CZ" dirty="0" smtClean="0"/>
              <a:t>Domluvili </a:t>
            </a:r>
            <a:r>
              <a:rPr lang="cs-CZ" dirty="0" smtClean="0"/>
              <a:t>se, </a:t>
            </a:r>
            <a:r>
              <a:rPr lang="cs-CZ" dirty="0" smtClean="0"/>
              <a:t>že </a:t>
            </a:r>
            <a:r>
              <a:rPr lang="cs-CZ" dirty="0" smtClean="0"/>
              <a:t>                 v </a:t>
            </a:r>
            <a:r>
              <a:rPr lang="cs-CZ" dirty="0" smtClean="0"/>
              <a:t>sobotu nebo v neděli pojedou na výlet do města Liberec.</a:t>
            </a:r>
            <a:endParaRPr lang="cs-CZ" dirty="0"/>
          </a:p>
        </p:txBody>
      </p:sp>
      <p:pic>
        <p:nvPicPr>
          <p:cNvPr id="7170" name="Picture 2" descr="C:\Program Files\Microsoft Office\MEDIA\CAGCAT10\j029755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4149080"/>
            <a:ext cx="1195121" cy="1823314"/>
          </a:xfrm>
          <a:prstGeom prst="rect">
            <a:avLst/>
          </a:prstGeom>
          <a:noFill/>
        </p:spPr>
      </p:pic>
      <p:pic>
        <p:nvPicPr>
          <p:cNvPr id="7171" name="Picture 3" descr="C:\Users\Miky\AppData\Local\Microsoft\Windows\Temporary Internet Files\Content.IE5\WYLMYC5X\MM91000108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293096"/>
            <a:ext cx="1314450" cy="14859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Miky\AppData\Local\Microsoft\Windows\Temporary Internet Files\Content.IE5\GA2D9YLR\MP9004422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Výborně !!!!</a:t>
            </a:r>
            <a:endParaRPr lang="cs-CZ" dirty="0"/>
          </a:p>
        </p:txBody>
      </p:sp>
      <p:pic>
        <p:nvPicPr>
          <p:cNvPr id="5122" name="Picture 2" descr="C:\Users\Miky\AppData\Local\Microsoft\Windows\Temporary Internet Files\Content.IE5\WYLMYC5X\MM90004109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7" y="2947987"/>
            <a:ext cx="1000125" cy="962025"/>
          </a:xfrm>
          <a:prstGeom prst="rect">
            <a:avLst/>
          </a:prstGeom>
          <a:noFill/>
        </p:spPr>
      </p:pic>
      <p:pic>
        <p:nvPicPr>
          <p:cNvPr id="5123" name="Picture 3" descr="C:\Users\Miky\AppData\Local\Microsoft\Windows\Temporary Internet Files\Content.IE5\GA2D9YLR\MC90043248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3717032"/>
            <a:ext cx="1847850" cy="1984375"/>
          </a:xfrm>
          <a:prstGeom prst="rect">
            <a:avLst/>
          </a:prstGeom>
          <a:noFill/>
        </p:spPr>
      </p:pic>
      <p:pic>
        <p:nvPicPr>
          <p:cNvPr id="5124" name="Picture 4" descr="C:\Users\Miky\AppData\Local\Microsoft\Windows\Temporary Internet Files\Content.IE5\94057IS2\MC90035540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3717032"/>
            <a:ext cx="1123798" cy="1852574"/>
          </a:xfrm>
          <a:prstGeom prst="rect">
            <a:avLst/>
          </a:prstGeom>
          <a:noFill/>
        </p:spPr>
      </p:pic>
      <p:pic>
        <p:nvPicPr>
          <p:cNvPr id="7" name="j0214098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j0214098.wav"/>
          </p:nvPr>
        </p:nvPicPr>
        <p:blipFill>
          <a:blip r:embed="rId7" cstate="print"/>
          <a:stretch>
            <a:fillRect/>
          </a:stretch>
        </p:blipFill>
        <p:spPr>
          <a:xfrm>
            <a:off x="4427984" y="479715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2"/>
              </a:rPr>
              <a:t>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010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191</Words>
  <Application>Microsoft Office PowerPoint</Application>
  <PresentationFormat>Předvádění na obrazovce (4:3)</PresentationFormat>
  <Paragraphs>38</Paragraphs>
  <Slides>10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Emil vám představuje  písmenko </vt:lpstr>
      <vt:lpstr> Mají to rády myšky, ale i lidé:</vt:lpstr>
      <vt:lpstr> Kluk jménem Emil hledá kamarády, jejichž jméno začíná na E.. </vt:lpstr>
      <vt:lpstr>Cestujete s rodiči do ciziny?</vt:lpstr>
      <vt:lpstr>  Slova s písmenem E</vt:lpstr>
      <vt:lpstr>Podtrhej všechna písmena E, e</vt:lpstr>
      <vt:lpstr>Výborně !!!!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26</cp:revision>
  <dcterms:created xsi:type="dcterms:W3CDTF">2011-06-20T10:40:08Z</dcterms:created>
  <dcterms:modified xsi:type="dcterms:W3CDTF">2013-06-27T09:53:09Z</dcterms:modified>
</cp:coreProperties>
</file>