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4" r:id="rId2"/>
    <p:sldId id="267" r:id="rId3"/>
    <p:sldId id="256" r:id="rId4"/>
    <p:sldId id="257" r:id="rId5"/>
    <p:sldId id="258" r:id="rId6"/>
    <p:sldId id="260" r:id="rId7"/>
    <p:sldId id="262" r:id="rId8"/>
    <p:sldId id="263" r:id="rId9"/>
    <p:sldId id="259" r:id="rId10"/>
    <p:sldId id="265" r:id="rId11"/>
    <p:sldId id="266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4A39E7-8B41-4927-B8B8-B1FEDDDBF42B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11AA61-1CD5-4F7E-AD73-6EA3F4D09A6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42460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FCB2-FD95-4684-A9D3-005E6878D13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AB46E-08CE-48CE-8EC9-6A092A9EA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FCB2-FD95-4684-A9D3-005E6878D13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AB46E-08CE-48CE-8EC9-6A092A9EA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FCB2-FD95-4684-A9D3-005E6878D13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AB46E-08CE-48CE-8EC9-6A092A9EA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FCB2-FD95-4684-A9D3-005E6878D13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AB46E-08CE-48CE-8EC9-6A092A9EA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FCB2-FD95-4684-A9D3-005E6878D13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AB46E-08CE-48CE-8EC9-6A092A9EA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FCB2-FD95-4684-A9D3-005E6878D13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AB46E-08CE-48CE-8EC9-6A092A9EA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FCB2-FD95-4684-A9D3-005E6878D13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AB46E-08CE-48CE-8EC9-6A092A9EA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FCB2-FD95-4684-A9D3-005E6878D13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AB46E-08CE-48CE-8EC9-6A092A9EA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FCB2-FD95-4684-A9D3-005E6878D13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AB46E-08CE-48CE-8EC9-6A092A9EA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FCB2-FD95-4684-A9D3-005E6878D13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AB46E-08CE-48CE-8EC9-6A092A9EA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3FCB2-FD95-4684-A9D3-005E6878D13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9AB46E-08CE-48CE-8EC9-6A092A9EA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33FCB2-FD95-4684-A9D3-005E6878D132}" type="datetimeFigureOut">
              <a:rPr lang="cs-CZ" smtClean="0"/>
              <a:pPr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9AB46E-08CE-48CE-8EC9-6A092A9EA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60648"/>
            <a:ext cx="777686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47190" y="2514601"/>
          <a:ext cx="5849620" cy="2858616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43054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ZŠ a ZUŠ J. E. Purkyně Libochovice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515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Bc. Jiří Grüner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792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VY_32_INOVACE_08_Hudba 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exotických kultur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816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Hudba exotických kultur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68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„Hudba exotických kultur“ je určena žákům 6. tříd základní školy. Jsou zde zařazeny rozdíly mezi určitými kulturami, jako je kultura Indie, Egyptu, Číny, ale také židovská hudba. V prezentaci jsou uvedeny i ukázky </a:t>
            </a:r>
            <a:r>
              <a:rPr lang="cs-CZ" smtClean="0"/>
              <a:t>exotických nástrojů.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EXOTICKÝCH KULTUR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000" dirty="0" smtClean="0"/>
              <a:t>5000 – 500 let př. n. l.</a:t>
            </a:r>
          </a:p>
          <a:p>
            <a:r>
              <a:rPr lang="cs-CZ" sz="4000" dirty="0" smtClean="0"/>
              <a:t>Indie, Egypt, Čína, Mezopotámie, Židovská hudba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60648"/>
            <a:ext cx="777686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Obecné znaky pro všechny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 rozvoji se dozvídáme jen z vykopávek.</a:t>
            </a:r>
          </a:p>
          <a:p>
            <a:r>
              <a:rPr lang="cs-CZ" dirty="0" smtClean="0"/>
              <a:t>Dochovalo se jen málo zpráv.</a:t>
            </a:r>
          </a:p>
          <a:p>
            <a:r>
              <a:rPr lang="cs-CZ" dirty="0" smtClean="0"/>
              <a:t>Je to rozhraní mezi PRAVĚKEM A STAROVĚKEM.</a:t>
            </a:r>
          </a:p>
          <a:p>
            <a:r>
              <a:rPr lang="cs-CZ" dirty="0" smtClean="0"/>
              <a:t>Stále přetrvává funkce kultická.</a:t>
            </a:r>
          </a:p>
          <a:p>
            <a:r>
              <a:rPr lang="cs-CZ" dirty="0" smtClean="0"/>
              <a:t>Avšak dochází k rozvoji hudby – zlepšení stavby hudebních nástrojů.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Hudební nástroje některých států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Každá kultura používá své osobité hudební </a:t>
            </a:r>
            <a:r>
              <a:rPr lang="cs-CZ" dirty="0" err="1" smtClean="0"/>
              <a:t>nástoje</a:t>
            </a:r>
            <a:r>
              <a:rPr lang="cs-CZ" dirty="0" smtClean="0"/>
              <a:t>.</a:t>
            </a:r>
          </a:p>
          <a:p>
            <a:r>
              <a:rPr lang="cs-CZ" dirty="0" smtClean="0"/>
              <a:t>Čína: Gongová hra (používají se dodneška) </a:t>
            </a:r>
          </a:p>
          <a:p>
            <a:r>
              <a:rPr lang="cs-CZ" dirty="0" smtClean="0"/>
              <a:t>Arábie: Loutna</a:t>
            </a:r>
          </a:p>
          <a:p>
            <a:r>
              <a:rPr lang="cs-CZ" dirty="0" smtClean="0"/>
              <a:t>Indie: </a:t>
            </a:r>
            <a:r>
              <a:rPr lang="cs-CZ" dirty="0" err="1" smtClean="0"/>
              <a:t>Sitar</a:t>
            </a:r>
            <a:r>
              <a:rPr lang="cs-CZ" dirty="0" smtClean="0"/>
              <a:t> = nástroj kytarový, s dlouhým krkem.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Vina = nástroj drnkací se dvěma ozvučníky.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Ukázka hudebních nástrojů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78588" y="1600200"/>
            <a:ext cx="6786824" cy="4525963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836712"/>
            <a:ext cx="6048672" cy="5256584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332656"/>
            <a:ext cx="4149874" cy="6192688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Hudba Egypta, Mezopotámie a Sýrie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Rozvoj kultury je ve 4. tisíciletí př. N. l.</a:t>
            </a:r>
          </a:p>
          <a:p>
            <a:r>
              <a:rPr lang="cs-CZ" dirty="0" smtClean="0"/>
              <a:t>Hudba většinou souvisela s magií a bohoslužbou.</a:t>
            </a:r>
          </a:p>
          <a:p>
            <a:r>
              <a:rPr lang="cs-CZ" dirty="0" smtClean="0"/>
              <a:t>V Egyptě se hrálo pro potěšení panovníka (hrají již i ženy).</a:t>
            </a:r>
          </a:p>
          <a:p>
            <a:r>
              <a:rPr lang="cs-CZ" dirty="0" smtClean="0"/>
              <a:t>Nejoblíbenějšími nástroji byly HARFY, používané souborově.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404664"/>
            <a:ext cx="4320480" cy="5904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Židovská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Zpráva o židovské hudbě se dokládá v bibli</a:t>
            </a:r>
          </a:p>
          <a:p>
            <a:r>
              <a:rPr lang="cs-CZ" dirty="0" smtClean="0"/>
              <a:t>Největšího rozkvětu dosáhla hudba za vlády krále Davida a Šalamouna v 10. stol. př. n. l. </a:t>
            </a:r>
          </a:p>
          <a:p>
            <a:r>
              <a:rPr lang="cs-CZ" dirty="0" smtClean="0"/>
              <a:t>Uplatňovala se v žalmech (básnická forma modliteb), rozvoj na gregoriánský chorál</a:t>
            </a:r>
          </a:p>
          <a:p>
            <a:r>
              <a:rPr lang="cs-CZ" dirty="0" smtClean="0"/>
              <a:t>Oblíbenými nástroji byly lyry, </a:t>
            </a:r>
            <a:r>
              <a:rPr lang="cs-CZ" dirty="0" err="1" smtClean="0"/>
              <a:t>kinnor</a:t>
            </a:r>
            <a:r>
              <a:rPr lang="cs-CZ" dirty="0" smtClean="0"/>
              <a:t> (harfový drnkací nástroj krále Davida)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500" dirty="0"/>
              <a:t>FIR0002. </a:t>
            </a:r>
            <a:r>
              <a:rPr lang="en-US" sz="1500" i="1" dirty="0"/>
              <a:t>Wikipedia</a:t>
            </a:r>
            <a:r>
              <a:rPr lang="en-US" sz="1500" dirty="0"/>
              <a:t>: </a:t>
            </a:r>
            <a:r>
              <a:rPr lang="en-US" sz="1500" i="1" dirty="0"/>
              <a:t>the free encyclopedia</a:t>
            </a:r>
            <a:r>
              <a:rPr lang="en-US" sz="1500" dirty="0"/>
              <a:t> [online]. San Francisco (CA): Wikimedia Foundation, </a:t>
            </a:r>
            <a:r>
              <a:rPr lang="cs-CZ" sz="1500" dirty="0" smtClean="0"/>
              <a:t>4. 12. 2005 04:14 </a:t>
            </a:r>
            <a:r>
              <a:rPr lang="en-US" sz="1500" dirty="0" smtClean="0"/>
              <a:t>- </a:t>
            </a:r>
            <a:r>
              <a:rPr lang="en-US" sz="1500" dirty="0"/>
              <a:t>[cit. </a:t>
            </a:r>
            <a:r>
              <a:rPr lang="en-US" sz="1500" dirty="0" smtClean="0"/>
              <a:t>201</a:t>
            </a:r>
            <a:r>
              <a:rPr lang="cs-CZ" sz="1500" dirty="0" smtClean="0"/>
              <a:t>1</a:t>
            </a:r>
            <a:r>
              <a:rPr lang="en-US" sz="1500" dirty="0" smtClean="0"/>
              <a:t>-</a:t>
            </a:r>
            <a:r>
              <a:rPr lang="cs-CZ" sz="1500" dirty="0" smtClean="0"/>
              <a:t>11</a:t>
            </a:r>
            <a:r>
              <a:rPr lang="en-US" sz="1500" dirty="0" smtClean="0"/>
              <a:t>-</a:t>
            </a:r>
            <a:r>
              <a:rPr lang="cs-CZ" sz="1500" dirty="0" smtClean="0"/>
              <a:t>02</a:t>
            </a:r>
            <a:r>
              <a:rPr lang="en-US" sz="1500" dirty="0" smtClean="0"/>
              <a:t>]. </a:t>
            </a:r>
            <a:r>
              <a:rPr lang="en-US" sz="1500" dirty="0" err="1"/>
              <a:t>Dostupné</a:t>
            </a:r>
            <a:r>
              <a:rPr lang="en-US" sz="1500" dirty="0"/>
              <a:t> z: http://cs.wikipedia.org/wiki/Soubor:Traditional_indonesian_instruments04.jpg </a:t>
            </a:r>
            <a:endParaRPr lang="cs-CZ" sz="1500" dirty="0" smtClean="0"/>
          </a:p>
          <a:p>
            <a:r>
              <a:rPr lang="cs-CZ" sz="1600" dirty="0"/>
              <a:t>ROTTWEILER.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</a:t>
            </a:r>
            <a:r>
              <a:rPr lang="cs-CZ" sz="1600" dirty="0" smtClean="0"/>
              <a:t>25. 11. 2006 10:29 - </a:t>
            </a:r>
            <a:r>
              <a:rPr lang="cs-CZ" sz="1600" dirty="0"/>
              <a:t>[cit. </a:t>
            </a:r>
            <a:r>
              <a:rPr lang="cs-CZ" sz="1600" dirty="0" smtClean="0"/>
              <a:t>2011-11-02]. </a:t>
            </a:r>
            <a:r>
              <a:rPr lang="cs-CZ" sz="1600" dirty="0"/>
              <a:t>Dostupné z: http://cs.wikipedia.org/wiki/Soubor:Loutna.JPG </a:t>
            </a:r>
            <a:endParaRPr lang="cs-CZ" sz="1600" dirty="0" smtClean="0"/>
          </a:p>
          <a:p>
            <a:r>
              <a:rPr lang="cs-CZ" sz="1600" dirty="0"/>
              <a:t>KRAUS, Jan. </a:t>
            </a:r>
            <a:r>
              <a:rPr lang="cs-CZ" sz="1600" i="1" dirty="0" err="1"/>
              <a:t>Wikipedia</a:t>
            </a:r>
            <a:r>
              <a:rPr lang="cs-CZ" sz="1600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</a:t>
            </a:r>
            <a:r>
              <a:rPr lang="cs-CZ" sz="1600" dirty="0" smtClean="0"/>
              <a:t>7. 2. 2009 21:09 - </a:t>
            </a:r>
            <a:r>
              <a:rPr lang="cs-CZ" sz="1600" dirty="0"/>
              <a:t>[cit. </a:t>
            </a:r>
            <a:r>
              <a:rPr lang="cs-CZ" sz="1600" dirty="0" smtClean="0"/>
              <a:t>2011-10-02]. </a:t>
            </a:r>
            <a:r>
              <a:rPr lang="cs-CZ" sz="1600" dirty="0"/>
              <a:t>Dostupné z: http://cs.wikipedia.org/wiki/Soubor:Sitar_full.jpg </a:t>
            </a:r>
            <a:endParaRPr lang="cs-CZ" sz="1600" dirty="0" smtClean="0"/>
          </a:p>
          <a:p>
            <a:r>
              <a:rPr lang="en-US" sz="1600" dirty="0"/>
              <a:t>RATIGAN. </a:t>
            </a:r>
            <a:r>
              <a:rPr lang="en-US" sz="1600" i="1" dirty="0"/>
              <a:t>Wikipedia</a:t>
            </a:r>
            <a:r>
              <a:rPr lang="en-US" sz="1600" dirty="0"/>
              <a:t>: </a:t>
            </a:r>
            <a:r>
              <a:rPr lang="en-US" sz="1600" i="1" dirty="0"/>
              <a:t>the free encyclopedia</a:t>
            </a:r>
            <a:r>
              <a:rPr lang="en-US" sz="1600" dirty="0"/>
              <a:t> [online]. San Francisco (CA): Wikimedia Foundation, </a:t>
            </a:r>
            <a:r>
              <a:rPr lang="cs-CZ" sz="1600" dirty="0" smtClean="0"/>
              <a:t>19- 9- 2006 19:56  </a:t>
            </a:r>
            <a:r>
              <a:rPr lang="en-US" sz="1600" dirty="0" smtClean="0"/>
              <a:t>- </a:t>
            </a:r>
            <a:r>
              <a:rPr lang="en-US" sz="1600" dirty="0"/>
              <a:t>[cit. </a:t>
            </a:r>
            <a:r>
              <a:rPr lang="en-US" sz="1600" dirty="0" smtClean="0"/>
              <a:t>201</a:t>
            </a:r>
            <a:r>
              <a:rPr lang="cs-CZ" sz="1600" dirty="0" smtClean="0"/>
              <a:t>1</a:t>
            </a:r>
            <a:r>
              <a:rPr lang="en-US" sz="1600" dirty="0" smtClean="0"/>
              <a:t>-</a:t>
            </a:r>
            <a:r>
              <a:rPr lang="cs-CZ" sz="1600" dirty="0" smtClean="0"/>
              <a:t>10</a:t>
            </a:r>
            <a:r>
              <a:rPr lang="en-US" sz="1600" dirty="0" smtClean="0"/>
              <a:t>-</a:t>
            </a:r>
            <a:r>
              <a:rPr lang="cs-CZ" sz="1600" dirty="0" smtClean="0"/>
              <a:t>02</a:t>
            </a:r>
            <a:r>
              <a:rPr lang="en-US" sz="1600" dirty="0" smtClean="0"/>
              <a:t>]. </a:t>
            </a:r>
            <a:r>
              <a:rPr lang="en-US" sz="1600" dirty="0" err="1"/>
              <a:t>Dostupné</a:t>
            </a:r>
            <a:r>
              <a:rPr lang="en-US" sz="1600" dirty="0"/>
              <a:t> z: http://cs.wikipedia.org/wiki/Soubor:Harpe.png </a:t>
            </a:r>
            <a:endParaRPr lang="cs-CZ" sz="1600" dirty="0" smtClean="0"/>
          </a:p>
          <a:p>
            <a:r>
              <a:rPr lang="cs-CZ" sz="1600" dirty="0" smtClean="0"/>
              <a:t>CMÍRAL</a:t>
            </a:r>
            <a:r>
              <a:rPr lang="cs-CZ" sz="1600" dirty="0"/>
              <a:t>, Adolf. </a:t>
            </a:r>
            <a:r>
              <a:rPr lang="cs-CZ" sz="1600" i="1" dirty="0"/>
              <a:t>Stopami dějin světové hudby – Hudební počátky lidstva. In: Základní pojmy hudební. </a:t>
            </a:r>
            <a:r>
              <a:rPr lang="cs-CZ" sz="1600" dirty="0"/>
              <a:t>Praha: Státní nakladatelství krásné literatury, hudby a umění, n. p., 1957. str. 193 - 194</a:t>
            </a:r>
          </a:p>
          <a:p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136617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630</TotalTime>
  <Words>493</Words>
  <Application>Microsoft Office PowerPoint</Application>
  <PresentationFormat>Předvádění na obrazovce (4:3)</PresentationFormat>
  <Paragraphs>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HUDBA EXOTICKÝCH KULTUR</vt:lpstr>
      <vt:lpstr>Obecné znaky pro všechny státy</vt:lpstr>
      <vt:lpstr>Hudební nástroje některých států</vt:lpstr>
      <vt:lpstr>Ukázka hudebních nástrojů</vt:lpstr>
      <vt:lpstr>Prezentace aplikace PowerPoint</vt:lpstr>
      <vt:lpstr>Prezentace aplikace PowerPoint</vt:lpstr>
      <vt:lpstr>Hudba Egypta, Mezopotámie a Sýrie</vt:lpstr>
      <vt:lpstr>Prezentace aplikace PowerPoint</vt:lpstr>
      <vt:lpstr>Židovská hudba</vt:lpstr>
      <vt:lpstr>Seznam použité literatury a internetové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EXOTICKÝCH KULTUR</dc:title>
  <dc:creator>Jirka</dc:creator>
  <cp:lastModifiedBy>Škola</cp:lastModifiedBy>
  <cp:revision>19</cp:revision>
  <dcterms:created xsi:type="dcterms:W3CDTF">2011-11-02T15:26:49Z</dcterms:created>
  <dcterms:modified xsi:type="dcterms:W3CDTF">2012-02-28T16:34:37Z</dcterms:modified>
</cp:coreProperties>
</file>