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4896861"/>
              </p:ext>
            </p:extLst>
          </p:nvPr>
        </p:nvGraphicFramePr>
        <p:xfrm>
          <a:off x="2339752" y="260648"/>
          <a:ext cx="4402418" cy="62646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2" y="260648"/>
                        <a:ext cx="4402418" cy="62646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0044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988840"/>
            <a:ext cx="4847456" cy="2736304"/>
          </a:xfrm>
        </p:spPr>
        <p:txBody>
          <a:bodyPr>
            <a:normAutofit fontScale="90000"/>
          </a:bodyPr>
          <a:lstStyle/>
          <a:p>
            <a:r>
              <a:rPr lang="cs-CZ" sz="6000" dirty="0" err="1"/>
              <a:t>AutoCad</a:t>
            </a:r>
            <a:r>
              <a:rPr lang="cs-CZ" sz="6000" dirty="0"/>
              <a:t> 2012   </a:t>
            </a:r>
            <a:r>
              <a:rPr lang="cs-CZ" sz="5300" dirty="0"/>
              <a:t>Základy kreslení  </a:t>
            </a:r>
            <a:r>
              <a:rPr lang="cs-CZ" sz="5600" dirty="0"/>
              <a:t>Kruhový oblouk</a:t>
            </a:r>
          </a:p>
        </p:txBody>
      </p:sp>
    </p:spTree>
    <p:extLst>
      <p:ext uri="{BB962C8B-B14F-4D97-AF65-F5344CB8AC3E}">
        <p14:creationId xmlns:p14="http://schemas.microsoft.com/office/powerpoint/2010/main" val="512923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48680"/>
            <a:ext cx="32807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Kruhový oblouk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1650" y="1195011"/>
            <a:ext cx="80309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Kruhový oblouk – část kružnice. Lze ho zadat opět více způsoby.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5543" y="1844824"/>
            <a:ext cx="15343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b="1" dirty="0"/>
              <a:t>3 Body</a:t>
            </a:r>
          </a:p>
          <a:p>
            <a:endParaRPr lang="cs-CZ" sz="3600" b="1" dirty="0"/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650" y="2444988"/>
            <a:ext cx="3724275" cy="3686175"/>
          </a:xfrm>
          <a:prstGeom prst="rect">
            <a:avLst/>
          </a:prstGeom>
        </p:spPr>
      </p:pic>
      <p:pic>
        <p:nvPicPr>
          <p:cNvPr id="8" name="Obrázek 7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444988"/>
            <a:ext cx="3219450" cy="1609725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788025" y="4437112"/>
            <a:ext cx="41044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arc</a:t>
            </a:r>
            <a:r>
              <a:rPr lang="cs-CZ" sz="2400" dirty="0"/>
              <a:t> Určete počáteční bod oblouku nebo [Střed]:</a:t>
            </a:r>
          </a:p>
          <a:p>
            <a:r>
              <a:rPr lang="cs-CZ" sz="2400" dirty="0"/>
              <a:t>Určete druhý bod oblouku nebo [Střed/Konec]:</a:t>
            </a:r>
          </a:p>
          <a:p>
            <a:r>
              <a:rPr lang="cs-CZ" sz="2400" dirty="0"/>
              <a:t>Určete koncový bod oblouku: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20942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524348"/>
            <a:ext cx="4169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Počátek, střed, konec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340768"/>
            <a:ext cx="3009900" cy="338137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352550"/>
            <a:ext cx="3456384" cy="229247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39552" y="5085184"/>
            <a:ext cx="84249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arc</a:t>
            </a:r>
            <a:r>
              <a:rPr lang="cs-CZ" sz="2400" dirty="0"/>
              <a:t> Určete počáteční bod oblouku nebo [Střed]:</a:t>
            </a:r>
          </a:p>
          <a:p>
            <a:r>
              <a:rPr lang="cs-CZ" sz="2400" dirty="0"/>
              <a:t>Určete druhý bod oblouku nebo [Střed/Konec]: _s Určete střed oblouku:</a:t>
            </a:r>
          </a:p>
          <a:p>
            <a:r>
              <a:rPr lang="cs-CZ" sz="2400" dirty="0"/>
              <a:t>Určete koncový bod oblouku nebo [</a:t>
            </a:r>
            <a:r>
              <a:rPr lang="cs-CZ" sz="2400" dirty="0" err="1"/>
              <a:t>úHel</a:t>
            </a:r>
            <a:r>
              <a:rPr lang="cs-CZ" sz="2400" dirty="0"/>
              <a:t>/Délka tětivy]: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55223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41067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Počátek, střed, délka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195011"/>
            <a:ext cx="3419475" cy="3352800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325" y="1195010"/>
            <a:ext cx="3454075" cy="295406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1560" y="4797152"/>
            <a:ext cx="82809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arc</a:t>
            </a:r>
            <a:r>
              <a:rPr lang="cs-CZ" sz="2400" dirty="0"/>
              <a:t> Určete počáteční bod oblouku nebo [Střed]:</a:t>
            </a:r>
          </a:p>
          <a:p>
            <a:r>
              <a:rPr lang="cs-CZ" sz="2400" dirty="0"/>
              <a:t>Určete druhý bod oblouku nebo [Střed/Konec]: _s Určete střed oblouku:</a:t>
            </a:r>
          </a:p>
          <a:p>
            <a:r>
              <a:rPr lang="cs-CZ" sz="2400" dirty="0"/>
              <a:t>Určete koncový bod oblouku nebo [</a:t>
            </a:r>
            <a:r>
              <a:rPr lang="cs-CZ" sz="2400" dirty="0" err="1"/>
              <a:t>úHel</a:t>
            </a:r>
            <a:r>
              <a:rPr lang="cs-CZ" sz="2400" dirty="0"/>
              <a:t>/Délka tětivy]: _d Určete délku tětivy: 40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6876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548680"/>
            <a:ext cx="4169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Počátek, konec, směr</a:t>
            </a:r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203262"/>
            <a:ext cx="5760720" cy="3215005"/>
          </a:xfrm>
          <a:prstGeom prst="rect">
            <a:avLst/>
          </a:prstGeom>
        </p:spPr>
      </p:pic>
      <p:sp>
        <p:nvSpPr>
          <p:cNvPr id="6" name="Osmicípá hvězda 5"/>
          <p:cNvSpPr/>
          <p:nvPr/>
        </p:nvSpPr>
        <p:spPr>
          <a:xfrm>
            <a:off x="4781163" y="4112831"/>
            <a:ext cx="414655" cy="531495"/>
          </a:xfrm>
          <a:prstGeom prst="star8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1</a:t>
            </a:r>
          </a:p>
        </p:txBody>
      </p:sp>
      <p:sp>
        <p:nvSpPr>
          <p:cNvPr id="7" name="Osmicípá hvězda 6"/>
          <p:cNvSpPr/>
          <p:nvPr/>
        </p:nvSpPr>
        <p:spPr>
          <a:xfrm>
            <a:off x="4740069" y="1195011"/>
            <a:ext cx="414655" cy="531495"/>
          </a:xfrm>
          <a:prstGeom prst="star8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2</a:t>
            </a:r>
          </a:p>
        </p:txBody>
      </p:sp>
      <p:sp>
        <p:nvSpPr>
          <p:cNvPr id="8" name="Osmicípá hvězda 7"/>
          <p:cNvSpPr/>
          <p:nvPr/>
        </p:nvSpPr>
        <p:spPr>
          <a:xfrm>
            <a:off x="6088492" y="3056827"/>
            <a:ext cx="414655" cy="531495"/>
          </a:xfrm>
          <a:prstGeom prst="star8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97096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348" y="404664"/>
            <a:ext cx="3228975" cy="362902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86348" y="45091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9876" y="4365104"/>
            <a:ext cx="892366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Příkaz: _</a:t>
            </a:r>
            <a:r>
              <a:rPr lang="cs-CZ" sz="2400" dirty="0" err="1"/>
              <a:t>arc</a:t>
            </a:r>
            <a:r>
              <a:rPr lang="cs-CZ" sz="2400" dirty="0"/>
              <a:t> Určete počáteční bod oblouku nebo [Střed]: </a:t>
            </a:r>
          </a:p>
          <a:p>
            <a:r>
              <a:rPr lang="cs-CZ" sz="2400" dirty="0"/>
              <a:t>Určete druhý bod oblouku nebo [Střed/Konec]: _k</a:t>
            </a:r>
          </a:p>
          <a:p>
            <a:r>
              <a:rPr lang="cs-CZ" sz="2400" dirty="0"/>
              <a:t>Určete koncový bod oblouku:</a:t>
            </a:r>
          </a:p>
          <a:p>
            <a:r>
              <a:rPr lang="cs-CZ" sz="2400" dirty="0"/>
              <a:t>Určete střed oblouku nebo [</a:t>
            </a:r>
            <a:r>
              <a:rPr lang="cs-CZ" sz="2400" dirty="0" err="1"/>
              <a:t>úHel</a:t>
            </a:r>
            <a:r>
              <a:rPr lang="cs-CZ" sz="2400" dirty="0"/>
              <a:t>/Vektor/Rádius]: _d Určete tečný směr </a:t>
            </a:r>
          </a:p>
          <a:p>
            <a:r>
              <a:rPr lang="cs-CZ" sz="2400" dirty="0"/>
              <a:t>počátečního bodu oblouku: 50</a:t>
            </a:r>
          </a:p>
          <a:p>
            <a:endParaRPr lang="cs-CZ" sz="2400" dirty="0"/>
          </a:p>
        </p:txBody>
      </p:sp>
      <p:sp>
        <p:nvSpPr>
          <p:cNvPr id="7" name="Osmicípá hvězda 6"/>
          <p:cNvSpPr/>
          <p:nvPr/>
        </p:nvSpPr>
        <p:spPr>
          <a:xfrm>
            <a:off x="7380312" y="4243372"/>
            <a:ext cx="414655" cy="531495"/>
          </a:xfrm>
          <a:prstGeom prst="star8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1</a:t>
            </a:r>
          </a:p>
        </p:txBody>
      </p:sp>
      <p:sp>
        <p:nvSpPr>
          <p:cNvPr id="8" name="Osmicípá hvězda 7"/>
          <p:cNvSpPr/>
          <p:nvPr/>
        </p:nvSpPr>
        <p:spPr>
          <a:xfrm>
            <a:off x="6660232" y="4878452"/>
            <a:ext cx="414655" cy="531495"/>
          </a:xfrm>
          <a:prstGeom prst="star8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2</a:t>
            </a:r>
          </a:p>
        </p:txBody>
      </p:sp>
      <p:sp>
        <p:nvSpPr>
          <p:cNvPr id="9" name="Osmicípá hvězda 8"/>
          <p:cNvSpPr/>
          <p:nvPr/>
        </p:nvSpPr>
        <p:spPr>
          <a:xfrm>
            <a:off x="4187190" y="5949280"/>
            <a:ext cx="414655" cy="531495"/>
          </a:xfrm>
          <a:prstGeom prst="star8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100">
                <a:effectLst/>
                <a:ea typeface="Calibri"/>
                <a:cs typeface="Times New Roman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988135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19554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b="1" dirty="0"/>
              <a:t>Řetězový</a:t>
            </a:r>
          </a:p>
          <a:p>
            <a:endParaRPr lang="cs-CZ" sz="3600" b="1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127" y="1057159"/>
            <a:ext cx="5760720" cy="499808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49039" y="6055244"/>
            <a:ext cx="81681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Vytváří oblouk tečně k posledně nakreslené úsečce nebo oblouku.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1695974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30</TotalTime>
  <Words>195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Došky</vt:lpstr>
      <vt:lpstr>Microsoft Word Document</vt:lpstr>
      <vt:lpstr>Prezentace aplikace PowerPoint</vt:lpstr>
      <vt:lpstr>AutoCad 2012   Základy kreslení  Kruhový oblouk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  Základy kreslení  Kruhový oblouk</dc:title>
  <dc:creator>administrator</dc:creator>
  <cp:lastModifiedBy>name</cp:lastModifiedBy>
  <cp:revision>3</cp:revision>
  <dcterms:created xsi:type="dcterms:W3CDTF">2013-05-22T04:28:47Z</dcterms:created>
  <dcterms:modified xsi:type="dcterms:W3CDTF">2013-06-27T06:12:53Z</dcterms:modified>
</cp:coreProperties>
</file>