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0" r:id="rId3"/>
    <p:sldId id="272" r:id="rId4"/>
    <p:sldId id="27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FRÉZKA SVISLÁ HORNÍ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FRÉZKA SVISLÁ HORNÍ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4993358"/>
              </p:ext>
            </p:extLst>
          </p:nvPr>
        </p:nvGraphicFramePr>
        <p:xfrm>
          <a:off x="2627784" y="500711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500711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126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08830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svislá horní frézka?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 na bázi dřeva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drážky, polodrážky</a:t>
            </a:r>
          </a:p>
          <a:p>
            <a:r>
              <a:rPr lang="cs-CZ" dirty="0" smtClean="0"/>
              <a:t>frézuje vnitřní i vnější tvary podle šablon</a:t>
            </a:r>
          </a:p>
          <a:p>
            <a:r>
              <a:rPr lang="cs-CZ" dirty="0"/>
              <a:t>f</a:t>
            </a:r>
            <a:r>
              <a:rPr lang="cs-CZ" dirty="0" smtClean="0"/>
              <a:t>rézuje otvory  </a:t>
            </a:r>
            <a:endParaRPr lang="cs-CZ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308304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24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</a:t>
            </a:r>
            <a:r>
              <a:rPr lang="cs-CZ" dirty="0"/>
              <a:t>j</a:t>
            </a:r>
            <a:r>
              <a:rPr lang="cs-CZ" dirty="0" smtClean="0"/>
              <a:t>sou základní </a:t>
            </a:r>
            <a:r>
              <a:rPr lang="cs-CZ" dirty="0"/>
              <a:t>č</a:t>
            </a:r>
            <a:r>
              <a:rPr lang="cs-CZ" dirty="0" smtClean="0"/>
              <a:t>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Šroub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Vedení suportu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Otočná deska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Vřeteno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Obráběný dílec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kolík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Suport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Kolečko pro výškové nastavení stolu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Nožní páka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90761">
            <a:off x="5808135" y="1608924"/>
            <a:ext cx="1812757" cy="3240989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164288" y="544522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967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7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75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7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75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Maximální zdvih frézovací jednotky   280 mm</a:t>
            </a:r>
          </a:p>
          <a:p>
            <a:r>
              <a:rPr lang="cs-CZ" dirty="0" smtClean="0"/>
              <a:t>Počet otáček   12 000 – 24 000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Posuv ruční</a:t>
            </a:r>
          </a:p>
          <a:p>
            <a:r>
              <a:rPr lang="cs-CZ" dirty="0" smtClean="0"/>
              <a:t>Výkon elektromotoru   2,2 kW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380312" y="5386718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3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92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svislá horní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30</cp:revision>
  <dcterms:created xsi:type="dcterms:W3CDTF">2013-01-09T15:57:26Z</dcterms:created>
  <dcterms:modified xsi:type="dcterms:W3CDTF">2013-06-27T07:09:04Z</dcterms:modified>
</cp:coreProperties>
</file>