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0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Svislá spodní frézka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Svislá spodní frézka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8979668"/>
              </p:ext>
            </p:extLst>
          </p:nvPr>
        </p:nvGraphicFramePr>
        <p:xfrm>
          <a:off x="2699792" y="609211"/>
          <a:ext cx="3816423" cy="57504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16423" cy="5750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9220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76179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svislá spodní frézka?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dřevo a materiály na bázi dřeva</a:t>
            </a:r>
          </a:p>
          <a:p>
            <a:r>
              <a:rPr lang="cs-CZ" dirty="0" smtClean="0"/>
              <a:t>frézuje drážky, polodrážky a profily</a:t>
            </a:r>
          </a:p>
          <a:p>
            <a:r>
              <a:rPr lang="cs-CZ" dirty="0"/>
              <a:t>f</a:t>
            </a:r>
            <a:r>
              <a:rPr lang="cs-CZ" dirty="0" smtClean="0"/>
              <a:t>rézuje konstrukční spoje  </a:t>
            </a: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80312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75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Fréza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Matice vřetena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Řemenový převod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772816"/>
            <a:ext cx="2376264" cy="2304256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164288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43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výška materiálu   120 mm</a:t>
            </a:r>
          </a:p>
          <a:p>
            <a:r>
              <a:rPr lang="cs-CZ" dirty="0" smtClean="0"/>
              <a:t>Počet otáček   3 000 – 9 000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  8 - 60 m/min</a:t>
            </a:r>
          </a:p>
          <a:p>
            <a:r>
              <a:rPr lang="cs-CZ" dirty="0" smtClean="0"/>
              <a:t>Výkon elektromotoru   3 – 4 kW   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164288" y="5301208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7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77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svislá spodní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16</cp:revision>
  <dcterms:created xsi:type="dcterms:W3CDTF">2013-01-09T15:57:26Z</dcterms:created>
  <dcterms:modified xsi:type="dcterms:W3CDTF">2013-06-27T07:11:26Z</dcterms:modified>
</cp:coreProperties>
</file>