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64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1131132"/>
              </p:ext>
            </p:extLst>
          </p:nvPr>
        </p:nvGraphicFramePr>
        <p:xfrm>
          <a:off x="2339752" y="253612"/>
          <a:ext cx="4392488" cy="62505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53612"/>
                        <a:ext cx="4392488" cy="62505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9855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847456" cy="2738735"/>
          </a:xfrm>
        </p:spPr>
        <p:txBody>
          <a:bodyPr>
            <a:normAutofit fontScale="90000"/>
          </a:bodyPr>
          <a:lstStyle/>
          <a:p>
            <a:r>
              <a:rPr lang="cs-CZ" sz="6000" dirty="0" err="1"/>
              <a:t>AutoCad</a:t>
            </a:r>
            <a:r>
              <a:rPr lang="cs-CZ" sz="6000" dirty="0"/>
              <a:t> 2012   </a:t>
            </a:r>
            <a:r>
              <a:rPr lang="cs-CZ" sz="5300" dirty="0"/>
              <a:t>Základy kreslení  </a:t>
            </a:r>
            <a:r>
              <a:rPr lang="cs-CZ" sz="5300" dirty="0" smtClean="0"/>
              <a:t>Přímka - </a:t>
            </a:r>
            <a:r>
              <a:rPr lang="cs-CZ" sz="4000" dirty="0" smtClean="0"/>
              <a:t>horizontální, vertikální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51063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15247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Přímka</a:t>
            </a:r>
            <a:endParaRPr lang="cs-CZ" sz="3600" dirty="0"/>
          </a:p>
          <a:p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8329" y="1148844"/>
            <a:ext cx="71493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Je pomocná čára, která usnadní kreslení různých objektů.</a:t>
            </a:r>
          </a:p>
          <a:p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49009"/>
            <a:ext cx="4464496" cy="343279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98329" y="5257307"/>
            <a:ext cx="56430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Použití si ukážeme na jednoduchém příkladu.</a:t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49603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56818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Pomocí přímek nakreslete obrázek dle vzoru.</a:t>
            </a:r>
          </a:p>
          <a:p>
            <a:endParaRPr lang="cs-CZ" sz="2400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46" y="1700808"/>
            <a:ext cx="6963482" cy="3345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154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1316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Postup: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196752"/>
            <a:ext cx="16687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/>
              <a:t>Kružnice</a:t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8048" y="1217998"/>
            <a:ext cx="1757045" cy="181800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00605" y="4077072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pic>
        <p:nvPicPr>
          <p:cNvPr id="8" name="Obrázek 7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9595" y="4072309"/>
            <a:ext cx="2466975" cy="16383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995937" y="4072309"/>
            <a:ext cx="49685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/>
              <a:t>Příkaz: _</a:t>
            </a:r>
            <a:r>
              <a:rPr lang="cs-CZ" sz="2400" dirty="0" err="1"/>
              <a:t>xline</a:t>
            </a:r>
            <a:r>
              <a:rPr lang="cs-CZ" sz="2400" dirty="0"/>
              <a:t> Určete bod nebo [Hor/Ver/</a:t>
            </a:r>
            <a:r>
              <a:rPr lang="cs-CZ" sz="2400" dirty="0" err="1"/>
              <a:t>úheL</a:t>
            </a:r>
            <a:r>
              <a:rPr lang="cs-CZ" sz="2400" dirty="0"/>
              <a:t>/Polovinu/</a:t>
            </a:r>
            <a:r>
              <a:rPr lang="cs-CZ" sz="2400" dirty="0" err="1"/>
              <a:t>Ekvid</a:t>
            </a:r>
            <a:r>
              <a:rPr lang="cs-CZ" sz="2400" dirty="0"/>
              <a:t>]: h</a:t>
            </a:r>
          </a:p>
          <a:p>
            <a:r>
              <a:rPr lang="cs-CZ" sz="2400" dirty="0"/>
              <a:t>Určete kterým bodem:</a:t>
            </a:r>
          </a:p>
          <a:p>
            <a:r>
              <a:rPr lang="cs-CZ" sz="2400" dirty="0"/>
              <a:t>Určete kterým bodem:</a:t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12352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5760720" cy="173545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67046" y="2420888"/>
            <a:ext cx="577724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Poznámka: Zadáním parametru h určíme, že jde o přímku horizontální. Klikneme na první bod – zde je </a:t>
            </a:r>
            <a:r>
              <a:rPr lang="cs-CZ" sz="2800" dirty="0" smtClean="0"/>
              <a:t>využité </a:t>
            </a:r>
            <a:r>
              <a:rPr lang="cs-CZ" sz="2800" dirty="0"/>
              <a:t>uchopení – tlačítko UCHOP na stavovém řádku. Nastavení chování provedeme pravým tlačítkem myši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 aktivací </a:t>
            </a:r>
            <a:r>
              <a:rPr lang="cs-CZ" sz="2800" dirty="0"/>
              <a:t>KVADRANTU.</a:t>
            </a:r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420888"/>
            <a:ext cx="2210732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723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385849"/>
            <a:ext cx="817255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dirty="0"/>
              <a:t>Obrázek dokončíme nakreslením svislých čar.</a:t>
            </a:r>
          </a:p>
          <a:p>
            <a:r>
              <a:rPr lang="cs-CZ" sz="2400" dirty="0"/>
              <a:t>Příkaz: _</a:t>
            </a:r>
            <a:r>
              <a:rPr lang="cs-CZ" sz="2400" dirty="0" err="1"/>
              <a:t>xline</a:t>
            </a:r>
            <a:r>
              <a:rPr lang="cs-CZ" sz="2400" dirty="0"/>
              <a:t> Určete bod nebo [Hor/Ver/</a:t>
            </a:r>
            <a:r>
              <a:rPr lang="cs-CZ" sz="2400" dirty="0" err="1"/>
              <a:t>úheL</a:t>
            </a:r>
            <a:r>
              <a:rPr lang="cs-CZ" sz="2400" dirty="0"/>
              <a:t>/Polovinu/</a:t>
            </a:r>
            <a:r>
              <a:rPr lang="cs-CZ" sz="2400" dirty="0" err="1"/>
              <a:t>Ekvid</a:t>
            </a:r>
            <a:r>
              <a:rPr lang="cs-CZ" sz="2400" dirty="0"/>
              <a:t>]: v</a:t>
            </a:r>
          </a:p>
          <a:p>
            <a:r>
              <a:rPr lang="cs-CZ" sz="2400" dirty="0"/>
              <a:t>Určete kterým bodem:</a:t>
            </a:r>
          </a:p>
          <a:p>
            <a:r>
              <a:rPr lang="cs-CZ" sz="2400" dirty="0"/>
              <a:t>Určete kterým bodem:</a:t>
            </a:r>
          </a:p>
          <a:p>
            <a:r>
              <a:rPr lang="cs-CZ" sz="2400" dirty="0"/>
              <a:t>Určete kterým bodem: 250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5674" y="385849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672" y="2492896"/>
            <a:ext cx="7024696" cy="288032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59672" y="5877272"/>
            <a:ext cx="3407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Poznámka: je aktivní tlačítko ORTO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50500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2746" y="385371"/>
            <a:ext cx="23430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dirty="0"/>
              <a:t>Použijeme úsečku 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5674" y="385849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8" y="1052736"/>
            <a:ext cx="5777204" cy="232711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117058" y="3676451"/>
            <a:ext cx="3786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Smažeme přebytečné přímky.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16872" y="3684223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</a:t>
            </a:r>
            <a:endParaRPr lang="cs-CZ" sz="2400" dirty="0"/>
          </a:p>
        </p:txBody>
      </p:sp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111" y="4128171"/>
            <a:ext cx="5760720" cy="2511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48734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</TotalTime>
  <Words>141</Words>
  <Application>Microsoft Office PowerPoint</Application>
  <PresentationFormat>Předvádění na obrazovce (4:3)</PresentationFormat>
  <Paragraphs>23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Došky</vt:lpstr>
      <vt:lpstr>Microsoft Word Document</vt:lpstr>
      <vt:lpstr>Prezentace aplikace PowerPoint</vt:lpstr>
      <vt:lpstr>AutoCad 2012   Základy kreslení  Přímka - horizontální, vertikální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  Základy kreslení  Přímka</dc:title>
  <dc:creator>administrator</dc:creator>
  <cp:lastModifiedBy>name</cp:lastModifiedBy>
  <cp:revision>4</cp:revision>
  <dcterms:created xsi:type="dcterms:W3CDTF">2013-05-22T04:59:14Z</dcterms:created>
  <dcterms:modified xsi:type="dcterms:W3CDTF">2013-06-27T06:59:46Z</dcterms:modified>
</cp:coreProperties>
</file>