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6154488"/>
              </p:ext>
            </p:extLst>
          </p:nvPr>
        </p:nvGraphicFramePr>
        <p:xfrm>
          <a:off x="2445901" y="353822"/>
          <a:ext cx="4286339" cy="60995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45901" y="353822"/>
                        <a:ext cx="4286339" cy="60995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4049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060848"/>
            <a:ext cx="4847456" cy="2882751"/>
          </a:xfrm>
        </p:spPr>
        <p:txBody>
          <a:bodyPr>
            <a:normAutofit fontScale="90000"/>
          </a:bodyPr>
          <a:lstStyle/>
          <a:p>
            <a:r>
              <a:rPr lang="cs-CZ" sz="5600" dirty="0" err="1"/>
              <a:t>AutoCad</a:t>
            </a:r>
            <a:r>
              <a:rPr lang="cs-CZ" sz="5600" dirty="0"/>
              <a:t> 2012   </a:t>
            </a:r>
            <a:r>
              <a:rPr lang="cs-CZ" sz="5300" dirty="0"/>
              <a:t>Základy kreslení  </a:t>
            </a:r>
            <a:r>
              <a:rPr lang="cs-CZ" sz="6000" dirty="0"/>
              <a:t>Přímka </a:t>
            </a:r>
            <a:r>
              <a:rPr lang="cs-CZ" sz="5300" dirty="0" smtClean="0"/>
              <a:t>– </a:t>
            </a:r>
            <a:br>
              <a:rPr lang="cs-CZ" sz="5300" dirty="0" smtClean="0"/>
            </a:br>
            <a:r>
              <a:rPr lang="cs-CZ" sz="4400" dirty="0" smtClean="0"/>
              <a:t>úhlem, bodem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624811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72520"/>
            <a:ext cx="6224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Přímka zadaná bodem a úhlem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018851"/>
            <a:ext cx="8137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 zadání přímky pod stanoveným úhlem se používá parametr L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480516"/>
            <a:ext cx="6137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Použití bude vysvětleno na následujícím příkladu.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8846" y="1942181"/>
            <a:ext cx="60905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Př. Pomocí přímek nakreslete obrázek dle vzoru.</a:t>
            </a:r>
          </a:p>
          <a:p>
            <a:endParaRPr lang="cs-CZ" sz="2400" dirty="0"/>
          </a:p>
        </p:txBody>
      </p:sp>
      <p:pic>
        <p:nvPicPr>
          <p:cNvPr id="8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924" y="2389786"/>
            <a:ext cx="5184576" cy="4156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011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47494" y="476672"/>
            <a:ext cx="3342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Nakreslíme velké kružnice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05674" y="476672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5675" y="1268760"/>
            <a:ext cx="84868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/>
              <a:t>Příkaz: _</a:t>
            </a:r>
            <a:r>
              <a:rPr lang="cs-CZ" sz="2400" dirty="0" err="1"/>
              <a:t>circle</a:t>
            </a:r>
            <a:r>
              <a:rPr lang="cs-CZ" sz="2400" dirty="0"/>
              <a:t> Určete střed kružnice nebo [3B/2B/</a:t>
            </a:r>
            <a:r>
              <a:rPr lang="cs-CZ" sz="2400" dirty="0" err="1"/>
              <a:t>Ttr</a:t>
            </a:r>
            <a:r>
              <a:rPr lang="cs-CZ" sz="2400" dirty="0"/>
              <a:t> (</a:t>
            </a:r>
            <a:r>
              <a:rPr lang="cs-CZ" sz="2400" dirty="0" err="1"/>
              <a:t>tan</a:t>
            </a:r>
            <a:r>
              <a:rPr lang="cs-CZ" sz="2400" dirty="0"/>
              <a:t> </a:t>
            </a:r>
            <a:r>
              <a:rPr lang="cs-CZ" sz="2400" dirty="0" err="1"/>
              <a:t>tan</a:t>
            </a:r>
            <a:r>
              <a:rPr lang="cs-CZ" sz="2400" dirty="0"/>
              <a:t> rádius)]:</a:t>
            </a:r>
          </a:p>
          <a:p>
            <a:r>
              <a:rPr lang="cs-CZ" sz="2400" dirty="0"/>
              <a:t>Určete rádius kružnice nebo [Diametr] &lt;25.0000&gt;: _d Určete diametr kružnice </a:t>
            </a:r>
          </a:p>
          <a:p>
            <a:r>
              <a:rPr lang="cs-CZ" sz="2400" dirty="0"/>
              <a:t>&lt;50.0000&gt;: 300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1152" y="3717032"/>
            <a:ext cx="82758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circle</a:t>
            </a:r>
            <a:r>
              <a:rPr lang="cs-CZ" sz="2400" dirty="0"/>
              <a:t> Určete střed kružnice nebo [3B/2B/</a:t>
            </a:r>
            <a:r>
              <a:rPr lang="cs-CZ" sz="2400" dirty="0" err="1"/>
              <a:t>Ttr</a:t>
            </a:r>
            <a:r>
              <a:rPr lang="cs-CZ" sz="2400" dirty="0"/>
              <a:t> (</a:t>
            </a:r>
            <a:r>
              <a:rPr lang="cs-CZ" sz="2400" dirty="0" err="1"/>
              <a:t>tan</a:t>
            </a:r>
            <a:r>
              <a:rPr lang="cs-CZ" sz="2400" dirty="0"/>
              <a:t> </a:t>
            </a:r>
            <a:r>
              <a:rPr lang="cs-CZ" sz="2400" dirty="0" err="1"/>
              <a:t>tan</a:t>
            </a:r>
            <a:r>
              <a:rPr lang="cs-CZ" sz="2400" dirty="0"/>
              <a:t> rádius)]:</a:t>
            </a:r>
          </a:p>
          <a:p>
            <a:r>
              <a:rPr lang="cs-CZ" sz="2400" dirty="0"/>
              <a:t>Určete rádius kružnice nebo [Diametr] &lt;150.0000&gt;: _d Určete diametr kružnice </a:t>
            </a:r>
          </a:p>
          <a:p>
            <a:r>
              <a:rPr lang="cs-CZ" sz="2400" dirty="0"/>
              <a:t>&lt;300.0000&gt;: 200</a:t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88230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263" y="372975"/>
            <a:ext cx="2785110" cy="27508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23078" y="3255367"/>
            <a:ext cx="2465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Nakreslíme přímky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5335" y="3255366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pic>
        <p:nvPicPr>
          <p:cNvPr id="7" name="Obrázek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858" y="3933056"/>
            <a:ext cx="2723515" cy="2370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071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76910"/>
            <a:ext cx="810523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Pomocí parametru </a:t>
            </a:r>
            <a:r>
              <a:rPr lang="cs-CZ" sz="3600" b="1" dirty="0"/>
              <a:t>l </a:t>
            </a:r>
            <a:r>
              <a:rPr lang="cs-CZ" sz="2400" dirty="0"/>
              <a:t>zadáme další přímku:</a:t>
            </a:r>
            <a:br>
              <a:rPr lang="cs-CZ" sz="2400" dirty="0"/>
            </a:br>
            <a:r>
              <a:rPr lang="cs-CZ" sz="2400" dirty="0"/>
              <a:t>Příkaz: _</a:t>
            </a:r>
            <a:r>
              <a:rPr lang="cs-CZ" sz="2400" dirty="0" err="1"/>
              <a:t>xline</a:t>
            </a:r>
            <a:r>
              <a:rPr lang="cs-CZ" sz="2400" dirty="0"/>
              <a:t> Určete bod nebo [Hor/Ver/</a:t>
            </a:r>
            <a:r>
              <a:rPr lang="cs-CZ" sz="2400" dirty="0" err="1"/>
              <a:t>úheL</a:t>
            </a:r>
            <a:r>
              <a:rPr lang="cs-CZ" sz="2400" dirty="0"/>
              <a:t>/Polovinu/</a:t>
            </a:r>
            <a:r>
              <a:rPr lang="cs-CZ" sz="2400" dirty="0" err="1"/>
              <a:t>Ekvid</a:t>
            </a:r>
            <a:r>
              <a:rPr lang="cs-CZ" sz="2400" dirty="0"/>
              <a:t>]: l</a:t>
            </a:r>
          </a:p>
          <a:p>
            <a:r>
              <a:rPr lang="cs-CZ" sz="2400" dirty="0"/>
              <a:t>Zadejte úhel přímky (0) nebo [Reference]:  45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2811" y="646157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6940" y="2200403"/>
            <a:ext cx="5517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dirty="0"/>
              <a:t>Určete kterým bodem: zvolíme střed kružnic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0551" y="2200403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792" y="2852936"/>
            <a:ext cx="5509439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012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1587" y="630870"/>
            <a:ext cx="41495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Postup opakujeme s úhlem 135°.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02811" y="646157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556792"/>
            <a:ext cx="4464496" cy="368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986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96752"/>
            <a:ext cx="4267200" cy="42386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52561" y="404664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04663"/>
            <a:ext cx="7382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dirty="0"/>
              <a:t>Nakreslíme malé kružnice. (Kružnice zadaná dvěma body).</a:t>
            </a:r>
          </a:p>
        </p:txBody>
      </p:sp>
    </p:spTree>
    <p:extLst>
      <p:ext uri="{BB962C8B-B14F-4D97-AF65-F5344CB8AC3E}">
        <p14:creationId xmlns:p14="http://schemas.microsoft.com/office/powerpoint/2010/main" val="1070474819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24</TotalTime>
  <Words>149</Words>
  <Application>Microsoft Office PowerPoint</Application>
  <PresentationFormat>Předvádění na obrazovce (4:3)</PresentationFormat>
  <Paragraphs>24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Došky</vt:lpstr>
      <vt:lpstr>Microsoft Word Document</vt:lpstr>
      <vt:lpstr>Prezentace aplikace PowerPoint</vt:lpstr>
      <vt:lpstr>AutoCad 2012   Základy kreslení  Přímka –  úhlem, bodem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  Základy kreslení  Přímka –  úhlem, bodem</dc:title>
  <dc:creator>administrator</dc:creator>
  <cp:lastModifiedBy>name</cp:lastModifiedBy>
  <cp:revision>4</cp:revision>
  <dcterms:created xsi:type="dcterms:W3CDTF">2013-05-22T05:24:26Z</dcterms:created>
  <dcterms:modified xsi:type="dcterms:W3CDTF">2013-06-27T07:01:14Z</dcterms:modified>
</cp:coreProperties>
</file>