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9" r:id="rId1"/>
  </p:sldMasterIdLst>
  <p:sldIdLst>
    <p:sldId id="258" r:id="rId2"/>
    <p:sldId id="256" r:id="rId3"/>
    <p:sldId id="257" r:id="rId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926BC-8E78-4CCF-A7B2-8DF8460C404D}" type="datetime1">
              <a:rPr lang="en-US" smtClean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50A7-F2AC-4A3A-BAC6-4433188AF404}" type="datetime1">
              <a:rPr lang="en-US" smtClean="0"/>
              <a:pPr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785BE-30D6-45E9-9828-9A90A2D6DF6D}" type="datetime1">
              <a:rPr lang="en-US" smtClean="0"/>
              <a:pPr/>
              <a:t>6/27/2013</a:t>
            </a:fld>
            <a:endParaRPr lang="en-US" dirty="0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03B8-852C-4305-A8B5-259A7A1815FE}" type="datetime1">
              <a:rPr lang="en-US" smtClean="0"/>
              <a:pPr/>
              <a:t>6/27/2013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25EA-66B7-4B75-BC7E-E841861BC2EE}" type="datetime1">
              <a:rPr lang="en-US" smtClean="0"/>
              <a:pPr/>
              <a:t>6/27/2013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081B-7565-4E7A-9F9F-F1076E2DDB85}" type="datetime1">
              <a:rPr lang="en-US" smtClean="0"/>
              <a:pPr/>
              <a:t>6/27/2013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E28A-3A4F-4E6B-B567-EC8C4C5EF7EB}" type="datetime1">
              <a:rPr lang="en-US" smtClean="0"/>
              <a:pPr/>
              <a:t>6/27/2013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F08A9-3E88-45E3-A460-6C4313B1A85D}" type="datetime1">
              <a:rPr lang="en-US" smtClean="0"/>
              <a:pPr/>
              <a:t>6/27/2013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1CF1C-1A92-4FD7-820B-88967322F7A9}" type="datetime1">
              <a:rPr lang="en-US" smtClean="0"/>
              <a:pPr/>
              <a:t>6/27/2013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72853-67FE-4B33-8352-7E4108629A36}" type="datetime1">
              <a:rPr lang="en-US" smtClean="0"/>
              <a:pPr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43FD-ABDB-43CF-A014-C9419E2A3211}" type="datetime1">
              <a:rPr lang="en-US" smtClean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48785BE-30D6-45E9-9828-9A90A2D6DF6D}" type="datetime1">
              <a:rPr lang="en-US" smtClean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217904"/>
              </p:ext>
            </p:extLst>
          </p:nvPr>
        </p:nvGraphicFramePr>
        <p:xfrm>
          <a:off x="2411760" y="356081"/>
          <a:ext cx="4320480" cy="61480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382628" progId="Word.Document.12">
                  <p:embed/>
                </p:oleObj>
              </mc:Choice>
              <mc:Fallback>
                <p:oleObj name="Dokument" r:id="rId3" imgW="5889940" imgH="838262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356081"/>
                        <a:ext cx="4320480" cy="614809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19556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0827" y="2132856"/>
            <a:ext cx="4847456" cy="266672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sz="3600" b="1" kern="1200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z="6000" dirty="0" err="1" smtClean="0"/>
              <a:t>AutoCad</a:t>
            </a:r>
            <a:r>
              <a:rPr lang="cs-CZ" sz="6000" dirty="0" smtClean="0"/>
              <a:t> 2012   </a:t>
            </a:r>
            <a:r>
              <a:rPr lang="cs-CZ" sz="5300" dirty="0" smtClean="0"/>
              <a:t>Základy kreslení  Pracovní list 2</a:t>
            </a:r>
            <a:endParaRPr lang="cs-CZ" sz="5300" dirty="0"/>
          </a:p>
        </p:txBody>
      </p:sp>
    </p:spTree>
    <p:extLst>
      <p:ext uri="{BB962C8B-B14F-4D97-AF65-F5344CB8AC3E}">
        <p14:creationId xmlns:p14="http://schemas.microsoft.com/office/powerpoint/2010/main" val="371472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404664"/>
            <a:ext cx="62020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Nakreslete dle </a:t>
            </a:r>
            <a:r>
              <a:rPr lang="cs-CZ" sz="2400" dirty="0" smtClean="0"/>
              <a:t>vzoru, při kreslení použijte přímky.</a:t>
            </a:r>
            <a:endParaRPr lang="cs-CZ" sz="2400" dirty="0"/>
          </a:p>
          <a:p>
            <a:endParaRPr lang="cs-CZ" sz="2400" dirty="0"/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8136904" cy="496855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11560" y="6237312"/>
            <a:ext cx="2055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Poznámka: nekótujte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547139"/>
      </p:ext>
    </p:extLst>
  </p:cSld>
  <p:clrMapOvr>
    <a:masterClrMapping/>
  </p:clrMapOvr>
</p:sld>
</file>

<file path=ppt/theme/theme1.xml><?xml version="1.0" encoding="utf-8"?>
<a:theme xmlns:a="http://schemas.openxmlformats.org/drawingml/2006/main" name="Došky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</TotalTime>
  <Words>19</Words>
  <Application>Microsoft Office PowerPoint</Application>
  <PresentationFormat>Předvádění na obrazovce (4:3)</PresentationFormat>
  <Paragraphs>3</Paragraphs>
  <Slides>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5" baseType="lpstr">
      <vt:lpstr>Došky</vt:lpstr>
      <vt:lpstr>Microsoft Word Document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name</cp:lastModifiedBy>
  <cp:revision>2</cp:revision>
  <dcterms:created xsi:type="dcterms:W3CDTF">2013-05-22T05:49:40Z</dcterms:created>
  <dcterms:modified xsi:type="dcterms:W3CDTF">2013-06-27T07:06:48Z</dcterms:modified>
</cp:coreProperties>
</file>