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8" r:id="rId4"/>
    <p:sldId id="260" r:id="rId5"/>
    <p:sldId id="262" r:id="rId6"/>
    <p:sldId id="259" r:id="rId7"/>
    <p:sldId id="261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  ČJ - Slabika </a:t>
          </a:r>
          <a:r>
            <a:rPr lang="cs-CZ" sz="2000" baseline="0" dirty="0" err="1" smtClean="0"/>
            <a:t>la,le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li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lo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lu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  ČJ - Slabika </a:t>
          </a:r>
          <a:r>
            <a:rPr lang="cs-CZ" sz="2000" kern="1200" baseline="0" dirty="0" err="1" smtClean="0"/>
            <a:t>la,le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li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lo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lu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emf"/><Relationship Id="rId10" Type="http://schemas.openxmlformats.org/officeDocument/2006/relationships/image" Target="../media/image10.wmf"/><Relationship Id="rId4" Type="http://schemas.openxmlformats.org/officeDocument/2006/relationships/image" Target="../media/image4.e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emf"/><Relationship Id="rId7" Type="http://schemas.openxmlformats.org/officeDocument/2006/relationships/image" Target="../media/image16.w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emf"/><Relationship Id="rId10" Type="http://schemas.openxmlformats.org/officeDocument/2006/relationships/image" Target="../media/image19.wmf"/><Relationship Id="rId4" Type="http://schemas.openxmlformats.org/officeDocument/2006/relationships/image" Target="../media/image13.e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emf"/><Relationship Id="rId7" Type="http://schemas.openxmlformats.org/officeDocument/2006/relationships/image" Target="../media/image26.wmf"/><Relationship Id="rId12" Type="http://schemas.openxmlformats.org/officeDocument/2006/relationships/image" Target="../media/image31.jpeg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11" Type="http://schemas.openxmlformats.org/officeDocument/2006/relationships/image" Target="../media/image30.wmf"/><Relationship Id="rId5" Type="http://schemas.openxmlformats.org/officeDocument/2006/relationships/image" Target="../media/image24.emf"/><Relationship Id="rId10" Type="http://schemas.openxmlformats.org/officeDocument/2006/relationships/image" Target="../media/image29.wmf"/><Relationship Id="rId4" Type="http://schemas.openxmlformats.org/officeDocument/2006/relationships/image" Target="../media/image23.emf"/><Relationship Id="rId9" Type="http://schemas.openxmlformats.org/officeDocument/2006/relationships/image" Target="../media/image2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emf"/><Relationship Id="rId7" Type="http://schemas.openxmlformats.org/officeDocument/2006/relationships/image" Target="../media/image37.png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wmf"/><Relationship Id="rId5" Type="http://schemas.openxmlformats.org/officeDocument/2006/relationships/image" Target="../media/image35.emf"/><Relationship Id="rId4" Type="http://schemas.openxmlformats.org/officeDocument/2006/relationships/image" Target="../media/image34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image" Target="../media/image40.emf"/><Relationship Id="rId7" Type="http://schemas.openxmlformats.org/officeDocument/2006/relationships/image" Target="../media/image44.jpeg"/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wmf"/><Relationship Id="rId5" Type="http://schemas.openxmlformats.org/officeDocument/2006/relationships/image" Target="../media/image42.emf"/><Relationship Id="rId4" Type="http://schemas.openxmlformats.org/officeDocument/2006/relationships/image" Target="../media/image4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979895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tabuli.</a:t>
            </a:r>
          </a:p>
          <a:p>
            <a:r>
              <a:rPr lang="cs-CZ" dirty="0" smtClean="0"/>
              <a:t> Vhodný do hodin českého jazyka 1. ročníku  ZŠ</a:t>
            </a:r>
          </a:p>
          <a:p>
            <a:r>
              <a:rPr lang="cs-CZ" dirty="0" smtClean="0"/>
              <a:t>Seznámení se slabikami, la , </a:t>
            </a:r>
            <a:r>
              <a:rPr lang="cs-CZ" dirty="0" err="1" smtClean="0"/>
              <a:t>le</a:t>
            </a:r>
            <a:r>
              <a:rPr lang="cs-CZ" dirty="0" smtClean="0"/>
              <a:t> , </a:t>
            </a:r>
            <a:r>
              <a:rPr lang="cs-CZ" dirty="0" err="1" smtClean="0"/>
              <a:t>li</a:t>
            </a:r>
            <a:r>
              <a:rPr lang="cs-CZ" dirty="0" smtClean="0"/>
              <a:t> , </a:t>
            </a:r>
            <a:r>
              <a:rPr lang="cs-CZ" dirty="0" err="1" smtClean="0"/>
              <a:t>lo</a:t>
            </a:r>
            <a:r>
              <a:rPr lang="cs-CZ" dirty="0" smtClean="0"/>
              <a:t> , </a:t>
            </a:r>
            <a:r>
              <a:rPr lang="cs-CZ" dirty="0" err="1" smtClean="0"/>
              <a:t>lu</a:t>
            </a:r>
            <a:r>
              <a:rPr lang="cs-CZ" dirty="0" smtClean="0"/>
              <a:t> </a:t>
            </a:r>
          </a:p>
          <a:p>
            <a:r>
              <a:rPr lang="cs-CZ" dirty="0" smtClean="0"/>
              <a:t>Vymýšlení slov s těmito slabikami</a:t>
            </a:r>
          </a:p>
          <a:p>
            <a:r>
              <a:rPr lang="cs-CZ" dirty="0" smtClean="0"/>
              <a:t>Poznávání slabik v napsaném textu</a:t>
            </a:r>
          </a:p>
          <a:p>
            <a:r>
              <a:rPr lang="cs-CZ" dirty="0" smtClean="0"/>
              <a:t>Vytvořeno září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53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Procvičíme si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497887" cy="4751387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700213"/>
            <a:ext cx="357188" cy="59848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1013" y="1711325"/>
            <a:ext cx="485775" cy="41433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5445125"/>
            <a:ext cx="614363" cy="56991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9575" y="5405438"/>
            <a:ext cx="628650" cy="64928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Picture 3" descr="C:\Users\vonicka\AppData\Local\Microsoft\Windows\Temporary Internet Files\Content.IE5\ZOGJE3B1\MC9002909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213"/>
            <a:ext cx="1588883" cy="167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W3VQXTST\MC9003531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91341"/>
            <a:ext cx="1689980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vonicka\AppData\Local\Microsoft\Windows\Temporary Internet Files\Content.IE5\T18E97VY\MC9004260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7067" y="3910868"/>
            <a:ext cx="1812925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onicka\AppData\Local\Microsoft\Windows\Temporary Internet Files\Content.IE5\GLXV2KFC\MP90038734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2556"/>
            <a:ext cx="1636880" cy="229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95936" y="3150433"/>
            <a:ext cx="1008112" cy="10156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la</a:t>
            </a:r>
            <a:endParaRPr lang="cs-CZ" sz="6000" b="1" dirty="0"/>
          </a:p>
        </p:txBody>
      </p:sp>
      <p:pic>
        <p:nvPicPr>
          <p:cNvPr id="4" name="Picture 2" descr="C:\Users\vonicka\AppData\Local\Microsoft\Windows\Temporary Internet Files\Content.IE5\T18E97VY\MC9003707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650" y="3000583"/>
            <a:ext cx="1164946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8479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76250"/>
            <a:ext cx="350838" cy="6492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7988" y="677863"/>
            <a:ext cx="357187" cy="4699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5445125"/>
            <a:ext cx="550863" cy="5984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59738" y="5103813"/>
            <a:ext cx="650875" cy="6842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Picture 2" descr="C:\Users\vonicka\AppData\Local\Microsoft\Windows\Temporary Internet Files\Content.IE5\W3VQXTST\MC9004413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47763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vonicka\AppData\Local\Microsoft\Windows\Temporary Internet Files\Content.IE5\W3VQXTST\MC9000900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079" y="2204807"/>
            <a:ext cx="1973740" cy="1872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vonicka\AppData\Local\Microsoft\Windows\Temporary Internet Files\Content.IE5\ZOGJE3B1\MC90021214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9288" y="3920141"/>
            <a:ext cx="146761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vonicka\AppData\Local\Microsoft\Windows\Temporary Internet Files\Content.IE5\W3VQXTST\MC9002390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6181" y="536431"/>
            <a:ext cx="1772107" cy="173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onicka\AppData\Local\Microsoft\Windows\Temporary Internet Files\Content.IE5\W3VQXTST\MC9000299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9466" y="2996952"/>
            <a:ext cx="1738274" cy="86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vonicka\AppData\Local\Microsoft\Windows\Temporary Internet Files\Content.IE5\GLXV2KFC\MC90005280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3587" y="4832255"/>
            <a:ext cx="1809598" cy="64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96900" y="188639"/>
            <a:ext cx="1107148" cy="1015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err="1" smtClean="0"/>
              <a:t>le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3792670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1 -0.0051 L 0.01685 -0.0051 L 0.01685 0.03102 L 0.05278 0.03102 L 0.05278 0.06713 L 0.08872 0.06713 L 0.08872 0.10324 L 0.12466 0.10324 L 0.12466 0.13935 L 0.1606 0.13935 L 0.1606 0.17546 L 0.19653 0.17546 L 0.19653 0.21157 L 0.23247 0.21157 L 0.40643 0.26852 L 0.41233 0.27338 " pathEditMode="relative" rAng="0" ptsTypes="FFFFFFFFFFFFFFAF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00" y="13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1.85185E-6 L 0.03437 -1.85185E-6 L -0.09011 0.04375 L 0.07152 0.03403 L -0.15782 0.0875 L 0.0776 0.07963 L -0.20834 0.1206 L 0.03194 0.125 L 0.04809 0.14908 L -0.19618 0.17014 L 0.03819 0.17176 L -0.26146 0.20324 L 0.02691 0.20486 L 0.04548 0.22431 L -0.34896 0.24236 L -0.35018 0.24537 L -0.37605 0.26852 " pathEditMode="relative" rAng="0" ptsTypes="FFFFFFFFFFFFFFAAF">
                                      <p:cBhvr>
                                        <p:cTn id="1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00" y="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 L 0.38403 -0.295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00" y="-1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618 -0.25208 L -3.88889E-6 -1.48148E-6 " pathEditMode="relative" rAng="0" ptsTypes="AA">
                                      <p:cBhvr>
                                        <p:cTn id="18" dur="2000" spd="-100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0" y="1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620713"/>
            <a:ext cx="365125" cy="6127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561975"/>
            <a:ext cx="271463" cy="62706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" y="5589588"/>
            <a:ext cx="579438" cy="5492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05750" y="5229225"/>
            <a:ext cx="371475" cy="7207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0" name="Picture 2" descr="C:\Users\vonicka\AppData\Local\Microsoft\Windows\Temporary Internet Files\Content.IE5\T18E97VY\MP9004009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3564" y="1700808"/>
            <a:ext cx="2085688" cy="3121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3096" y="1661569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onicka\AppData\Local\Microsoft\Windows\Temporary Internet Files\Content.IE5\GLXV2KFC\MP9004486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0964" y="3633366"/>
            <a:ext cx="1331118" cy="88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onicka\AppData\Local\Microsoft\Windows\Temporary Internet Files\Content.IE5\T18E97VY\MC9003401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000415"/>
            <a:ext cx="1839773" cy="956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onicka\AppData\Local\Microsoft\Windows\Temporary Internet Files\Content.IE5\ZOGJE3B1\MC9001981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5167" y="2248358"/>
            <a:ext cx="1987236" cy="227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onicka\AppData\Local\Microsoft\Windows\Temporary Internet Files\Content.IE5\W3VQXTST\MC90033168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912" y="2780928"/>
            <a:ext cx="1809184" cy="15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onicka\AppData\Local\Microsoft\Windows\Temporary Internet Files\Content.IE5\T18E97VY\MP90042229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3824" y="4896511"/>
            <a:ext cx="1468475" cy="14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79950" y="696471"/>
            <a:ext cx="1051896" cy="1015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err="1" smtClean="0"/>
              <a:t>li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394851385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9.62963E-6 C 0.04879 0.00162 0.09237 0.00462 0.13941 0.00949 C 0.15348 0.01597 0.16771 0.01689 0.1823 0.01921 C 0.20243 0.02916 0.22535 0.02893 0.24653 0.03333 C 0.27743 0.03981 0.30816 0.04675 0.33941 0.05092 C 0.34879 0.05347 0.35834 0.05555 0.36789 0.05555 " pathEditMode="relative" ptsTypes="fffffA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77778E-6 C -0.0092 0.00439 -0.01649 0.0118 -0.02622 0.01411 C -0.03021 0.01689 -0.03385 0.02036 -0.0382 0.02222 C -0.04063 0.02314 -0.04306 0.02384 -0.04531 0.02523 C -0.06528 0.03703 -0.0526 0.03356 -0.06667 0.03634 C -0.09219 0.05069 -0.11771 0.06921 -0.14531 0.07453 C -0.15365 0.07916 -0.1625 0.08263 -0.17153 0.08402 C -0.18385 0.08587 -0.20833 0.08888 -0.20833 0.08888 C -0.26233 0.08842 -0.31632 0.08935 -0.37031 0.08726 C -0.37587 0.08703 -0.38559 0.07754 -0.39063 0.07453 C -0.39792 0.07013 -0.40521 0.06921 -0.4132 0.06828 C -0.41649 0.06597 -0.42031 0.06435 -0.42031 0.05856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C 0.00556 -0.00046 0.01111 -0.00046 0.01667 -0.00162 C 0.02309 -0.00301 0.02952 -0.0081 0.03698 -0.00949 C 0.04288 -0.01203 0.04896 -0.01481 0.05486 -0.01736 C 0.06233 -0.0206 0.07049 -0.02106 0.07743 -0.02546 C 0.09479 -0.03657 0.11459 -0.0419 0.13334 -0.04606 C 0.14063 -0.05254 0.13299 -0.04676 0.1441 -0.05069 C 0.15313 -0.05393 0.16094 -0.05856 0.17031 -0.06041 C 0.17847 -0.06389 0.18698 -0.06597 0.19531 -0.06828 C 0.204 -0.0743 0.21268 -0.07615 0.2224 -0.0794 C 0.22917 -0.08171 0.23611 -0.08611 0.24288 -0.08727 C 0.25209 -0.08889 0.26111 -0.09051 0.27031 -0.09213 C 0.27344 -0.09259 0.27986 -0.09375 0.27986 -0.09352 C 0.29306 -0.09907 0.30816 -0.10764 0.32153 -0.11111 C 0.32709 -0.1162 0.33264 -0.1199 0.3382 -0.12546 C 0.3408 -0.12801 0.34445 -0.12731 0.34757 -0.12847 C 0.35278 -0.1331 0.35122 -0.10995 0.3566 -0.11389 " pathEditMode="relative" rAng="0" ptsTypes="fffffffffffffffff">
                                      <p:cBhvr>
                                        <p:cTn id="14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00" y="-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6 C -0.02032 -0.0007 -0.02379 -0.00116 -0.03941 -0.00324 C -0.04757 -0.00579 -0.05504 -0.00949 -0.06372 -0.01088 C -0.07483 -0.01783 -0.08976 -0.02153 -0.10296 -0.02361 C -0.13959 -0.04121 -0.17865 -0.05116 -0.2198 -0.0551 C -0.22275 -0.05649 -0.22605 -0.05811 -0.229 -0.05949 C -0.23421 -0.06204 -0.24618 -0.0625 -0.24618 -0.06227 C -0.2533 -0.06598 -0.26077 -0.06667 -0.26841 -0.06899 C -0.27066 -0.06991 -0.27518 -0.0713 -0.27518 -0.07107 C -0.28299 -0.07639 -0.2908 -0.075 -0.3007 -0.0757 C -0.31337 -0.08125 -0.33039 -0.08056 -0.34341 -0.08102 C -0.35296 -0.08403 -0.34792 -0.08287 -0.35851 -0.08403 C -0.36719 -0.08357 -0.3823 -0.06899 -0.3908 -0.06899 " pathEditMode="relative" rAng="0" ptsTypes="fffffffffffff">
                                      <p:cBhvr>
                                        <p:cTn id="18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00" y="-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476250"/>
            <a:ext cx="336550" cy="62706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3888" y="476250"/>
            <a:ext cx="350837" cy="51276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5373688"/>
            <a:ext cx="622300" cy="62706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72425" y="5589588"/>
            <a:ext cx="622300" cy="70643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Picture 2" descr="C:\Users\vonicka\AppData\Local\Microsoft\Windows\Temporary Internet Files\Content.IE5\W3VQXTST\MC9002290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0920" y="1988840"/>
            <a:ext cx="1826971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vonicka\AppData\Local\Microsoft\Windows\Temporary Internet Files\Content.IE5\ZOGJE3B1\MC90044039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2729" y="6172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vonicka\AppData\Local\Microsoft\Windows\Temporary Internet Files\Content.IE5\GLXV2KFC\MC9004134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98591"/>
            <a:ext cx="2393967" cy="214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67944" y="116631"/>
            <a:ext cx="936103" cy="1015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err="1" smtClean="0"/>
              <a:t>lo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428362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L 0.06702 0.04004 C 0.08108 0.04907 0.10209 0.05393 0.12396 0.05393 C 0.14896 0.05393 0.16893 0.04907 0.18299 0.04004 L 0.37813 -0.0044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0" y="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2066 0.01042 L -0.18299 0.04005 C -0.16892 0.04908 -0.14792 0.05394 -0.12604 0.05394 C -0.10104 0.05394 -0.08108 0.04908 -0.06701 0.04005 L 2.77778E-7 -2.96296E-6 " pathEditMode="relative" rAng="0" ptsTypes="FffFF">
                                      <p:cBhvr>
                                        <p:cTn id="10" dur="2000" spd="-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38 -0.00371 L 0.07239 0.03634 C 0.08646 0.04537 0.10746 0.05023 0.12934 0.05023 C 0.15434 0.05023 0.1743 0.04537 0.18837 0.03634 L 0.38976 0.03541 L 0.37031 0.03865 " pathEditMode="relative" rAng="0" ptsTypes="FffFAF">
                                      <p:cBhvr>
                                        <p:cTn id="1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00" y="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7777 0.00509 L -0.18298 0.04004 C -0.16892 0.04907 -0.14791 0.05393 -0.12604 0.05393 C -0.10104 0.05393 -0.08107 0.04907 -0.06701 0.04004 L -2.77778E-6 4.81481E-6 " pathEditMode="relative" rAng="0" ptsTypes="FffFF">
                                      <p:cBhvr>
                                        <p:cTn id="18" dur="2000" spd="-100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0" y="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5350" y="836613"/>
            <a:ext cx="265113" cy="6127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5113" y="957263"/>
            <a:ext cx="471487" cy="4921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5589588"/>
            <a:ext cx="585787" cy="6635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99388" y="5445125"/>
            <a:ext cx="557212" cy="5984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Picture 2" descr="C:\Users\vonicka\AppData\Local\Microsoft\Windows\Temporary Internet Files\Content.IE5\W3VQXTST\MC9004419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0462" y="2743200"/>
            <a:ext cx="174307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vonicka\AppData\Local\Microsoft\Windows\Temporary Internet Files\Content.IE5\GLXV2KFC\MC9004448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1533" y="1949388"/>
            <a:ext cx="2285179" cy="29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vonicka\AppData\Local\Microsoft\Windows\Temporary Internet Files\Content.IE5\W3VQXTST\MC9002329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0166" y="2438896"/>
            <a:ext cx="1899719" cy="203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952" y="476672"/>
            <a:ext cx="1080119" cy="1015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err="1" smtClean="0"/>
              <a:t>lu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18158218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33333E-6 C 3.61111E-6 -0.03496 0.02795 -0.06204 0.06198 -0.06204 C 0.09705 -0.06204 0.125 -0.03496 0.125 3.33333E-6 C 0.125 0.03495 0.15295 0.06203 0.18802 0.06203 C 0.22413 0.06828 0.33541 0.03727 0.36145 0.03171 C 0.38941 0.02685 0.35885 0.03264 0.35677 0.03333 C 0.35468 0.03402 0.35017 0.03588 0.34843 0.03657 " pathEditMode="relative" rAng="0" ptsTypes="ffffaaf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5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809 0.03727 C -0.37951 0.0375 -0.36858 0.03357 -0.36545 0.03241 C -0.36233 0.03125 -0.36042 0.03172 -0.3618 0.03079 C -0.36319 0.02986 -0.3783 0.02848 -0.37378 0.02616 C -0.36927 0.02385 -0.36528 0.03148 -0.33437 0.01667 C -0.30347 0.00185 -0.22292 -0.05926 -0.18802 -0.06203 C -0.15295 -0.06203 -0.125 -0.03495 -0.125 -2.96296E-6 C -0.125 0.03496 -0.09705 0.06204 -0.06198 0.06204 C -0.02795 0.06204 -8.33333E-7 0.03496 -8.33333E-7 -2.96296E-6 " pathEditMode="relative" rAng="0" ptsTypes="faaaaffff">
                                      <p:cBhvr>
                                        <p:cTn id="10" dur="2000" spd="-100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00" y="-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L 0.06701 -0.04005 C 0.08107 -0.04908 0.10208 -0.05394 0.12395 -0.05394 C 0.14895 -0.05394 0.16892 -0.04908 0.18298 -0.04005 L 0.3467 0.01435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5711 0.03542 L -0.18298 -0.02477 C -0.16892 -0.03032 -0.14791 -0.0331 -0.12604 -0.0331 C -0.10104 -0.0331 -0.08107 -0.03032 -0.06701 -0.02477 L -3.33333E-6 0 " pathEditMode="relative" rAng="0" ptsTypes="FffFF">
                                      <p:cBhvr>
                                        <p:cTn id="18" dur="2000" spd="-100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00" y="-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Vyber slabiky v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Aleš letěl letadlem.</a:t>
            </a:r>
          </a:p>
          <a:p>
            <a:r>
              <a:rPr lang="cs-CZ" dirty="0" smtClean="0"/>
              <a:t>Přišel na letiště .</a:t>
            </a:r>
          </a:p>
          <a:p>
            <a:r>
              <a:rPr lang="cs-CZ" dirty="0" smtClean="0"/>
              <a:t>Měl velký  lodní kufr s věcmi na výlet.</a:t>
            </a:r>
          </a:p>
          <a:p>
            <a:r>
              <a:rPr lang="cs-CZ" dirty="0" smtClean="0"/>
              <a:t>Letěl s ním také jeho pes Alex.</a:t>
            </a:r>
          </a:p>
          <a:p>
            <a:r>
              <a:rPr lang="cs-CZ" dirty="0" smtClean="0"/>
              <a:t>V kufru měl </a:t>
            </a:r>
            <a:r>
              <a:rPr lang="cs-CZ" dirty="0" smtClean="0"/>
              <a:t>lupu, </a:t>
            </a:r>
            <a:r>
              <a:rPr lang="cs-CZ" dirty="0" smtClean="0"/>
              <a:t>listy s nakreslenými mapami, lampičku a také lampión na oslavu a lentilky.</a:t>
            </a:r>
            <a:endParaRPr lang="cs-CZ" dirty="0"/>
          </a:p>
        </p:txBody>
      </p:sp>
      <p:pic>
        <p:nvPicPr>
          <p:cNvPr id="4098" name="Picture 2" descr="C:\Users\vonicka\AppData\Local\Microsoft\Windows\Temporary Internet Files\Content.IE5\ZOGJE3B1\MP9004424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6408" y="1628801"/>
            <a:ext cx="182327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 (x86)\Microsoft Office\MEDIA\CAGCAT10\j0297749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41168"/>
            <a:ext cx="1851660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789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Vaše odměna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vonicka\AppData\Local\Microsoft\Windows\Temporary Internet Files\Content.IE5\T18E97VY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56792"/>
            <a:ext cx="4784576" cy="47845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7522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8146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91</TotalTime>
  <Words>140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Snímek 1</vt:lpstr>
      <vt:lpstr>ANOTACE</vt:lpstr>
      <vt:lpstr>Procvičíme si slabiky</vt:lpstr>
      <vt:lpstr>Snímek 4</vt:lpstr>
      <vt:lpstr>Snímek 5</vt:lpstr>
      <vt:lpstr>Snímek 6</vt:lpstr>
      <vt:lpstr>Snímek 7</vt:lpstr>
      <vt:lpstr>Vyber slabiky v textu</vt:lpstr>
      <vt:lpstr>Vaše odměna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20</cp:revision>
  <dcterms:created xsi:type="dcterms:W3CDTF">2011-06-20T10:40:08Z</dcterms:created>
  <dcterms:modified xsi:type="dcterms:W3CDTF">2013-06-27T10:02:05Z</dcterms:modified>
</cp:coreProperties>
</file>