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6" r:id="rId3"/>
    <p:sldId id="258" r:id="rId4"/>
    <p:sldId id="259" r:id="rId5"/>
    <p:sldId id="263" r:id="rId6"/>
    <p:sldId id="260" r:id="rId7"/>
    <p:sldId id="265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E6B09C7-5139-4AA9-B611-1FAB337471E0}">
          <p14:sldIdLst>
            <p14:sldId id="267"/>
            <p14:sldId id="266"/>
            <p14:sldId id="258"/>
          </p14:sldIdLst>
        </p14:section>
        <p14:section name="Oddíl bez názvu" id="{B249727F-3715-439F-8E60-ED628B2146C9}">
          <p14:sldIdLst>
            <p14:sldId id="259"/>
            <p14:sldId id="263"/>
            <p14:sldId id="260"/>
            <p14:sldId id="265"/>
            <p14:sldId id="261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DDC758-AEC7-4B35-AF02-96502A9C3DE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4B9A8C-B7E6-42FC-A23E-C1F8D9C051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5823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387424512"/>
              </p:ext>
            </p:extLst>
          </p:nvPr>
        </p:nvGraphicFramePr>
        <p:xfrm>
          <a:off x="2627784" y="500711"/>
          <a:ext cx="3960439" cy="5967465"/>
        </p:xfrm>
        <a:graphic>
          <a:graphicData uri="http://schemas.openxmlformats.org/presentationml/2006/ole">
            <p:oleObj spid="_x0000_s1027" name="Dokument" r:id="rId3" imgW="5901230" imgH="8892679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45384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204864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FRÉZOVÁNÍ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7298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Co je to frézování a jak se rozděluje?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echanická třísková operace otáčejícím se nástrojem</a:t>
            </a:r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lošné</a:t>
            </a: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tvarové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sousledné</a:t>
            </a:r>
          </a:p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esousledné</a:t>
            </a:r>
            <a:r>
              <a:rPr lang="cs-CZ" dirty="0" smtClean="0"/>
              <a:t>  </a:t>
            </a:r>
          </a:p>
          <a:p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80312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9218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 čemu slouží frézování plošné?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pracovává plochu masivního materiálu na přesnou tloušťku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rovnává plochu a boky do pravého úhlu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u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pravuje hladkost povrchu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08304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09365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Jaké stroje a nástroje se používají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           k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plošnému frézování?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rovnávací frézka</a:t>
            </a:r>
          </a:p>
          <a:p>
            <a:r>
              <a:rPr lang="cs-CZ" dirty="0" err="1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loušťkovací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frézka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ožová hřídel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08304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3328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 čemu slouží frézování tvarové?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pracovává masivní materiály a materiály na bázi dřeva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frézují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se čepy, rozpory, ozuby, drážky, polodrážky a různé profily</a:t>
            </a: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452320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6258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Jaké stroje a nástroje se používají pro frézování tvarové?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strojem je svislá spodní a svislá horní frézka</a:t>
            </a: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n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ástrojem jsou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kružce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, stopkové frézy, nožové hlavy, nástroje dělené a kombinované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452320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36977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Vysvětlete frézování  sousledné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1700808"/>
            <a:ext cx="4040188" cy="3951288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nástroj se otáčí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ve směru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posuvu dílce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akost povrchu je lepší, ale obrobek musí být brzděn, proto je sousledné frézování při ručním posuvu z hlediska bezpečnosti nepřípustné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1988840"/>
            <a:ext cx="2743200" cy="1728192"/>
          </a:xfrm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524328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45494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Vysvětlete frézování nesousledné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nástroj se otáčí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proti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posuvu dílce</a:t>
            </a:r>
          </a:p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akost povrchu je nižší, práce je bezpečnější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6566">
            <a:off x="5292080" y="2060848"/>
            <a:ext cx="3258312" cy="2737104"/>
          </a:xfrm>
        </p:spPr>
      </p:pic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812360" y="5517232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37619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168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Dokument</vt:lpstr>
      <vt:lpstr>Snímek 1</vt:lpstr>
      <vt:lpstr>FRÉZOVÁNÍ</vt:lpstr>
      <vt:lpstr>Co je to frézování a jak se rozděluje?</vt:lpstr>
      <vt:lpstr>K čemu slouží frézování plošné?</vt:lpstr>
      <vt:lpstr>Jaké stroje a nástroje se používají                  k plošnému frézování?</vt:lpstr>
      <vt:lpstr>K čemu slouží frézování tvarové?</vt:lpstr>
      <vt:lpstr>Jaké stroje a nástroje se používají pro frézování tvarové?</vt:lpstr>
      <vt:lpstr>Vysvětlete frézování  sousledné</vt:lpstr>
      <vt:lpstr>Vysvětlete frézování nesousledné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Eva Vašíková</dc:creator>
  <cp:lastModifiedBy>Dum</cp:lastModifiedBy>
  <cp:revision>33</cp:revision>
  <dcterms:created xsi:type="dcterms:W3CDTF">2013-01-15T15:47:59Z</dcterms:created>
  <dcterms:modified xsi:type="dcterms:W3CDTF">2013-06-27T10:24:00Z</dcterms:modified>
</cp:coreProperties>
</file>