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9" r:id="rId3"/>
    <p:sldId id="258" r:id="rId4"/>
    <p:sldId id="263" r:id="rId5"/>
    <p:sldId id="264" r:id="rId6"/>
    <p:sldId id="265" r:id="rId7"/>
    <p:sldId id="266" r:id="rId8"/>
    <p:sldId id="267" r:id="rId9"/>
    <p:sldId id="270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 ČJ - Slabiky </a:t>
          </a:r>
          <a:r>
            <a:rPr lang="cs-CZ" sz="2000" baseline="0" dirty="0" err="1" smtClean="0"/>
            <a:t>pa</a:t>
          </a:r>
          <a:r>
            <a:rPr lang="cs-CZ" sz="2000" baseline="0" dirty="0" smtClean="0"/>
            <a:t>, </a:t>
          </a:r>
          <a:r>
            <a:rPr lang="cs-CZ" sz="2000" baseline="0" dirty="0" err="1" smtClean="0"/>
            <a:t>pe</a:t>
          </a:r>
          <a:r>
            <a:rPr lang="cs-CZ" sz="2000" baseline="0" dirty="0" smtClean="0"/>
            <a:t>, </a:t>
          </a:r>
          <a:r>
            <a:rPr lang="cs-CZ" sz="2000" baseline="0" dirty="0" err="1" smtClean="0"/>
            <a:t>pi</a:t>
          </a:r>
          <a:r>
            <a:rPr lang="cs-CZ" sz="2000" baseline="0" dirty="0" smtClean="0"/>
            <a:t>, po, </a:t>
          </a:r>
          <a:r>
            <a:rPr lang="cs-CZ" sz="2000" baseline="0" dirty="0" err="1" smtClean="0"/>
            <a:t>pu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Jaroslava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CZ.1.07./1.4.00/21.1374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Jaroslava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 ČJ - Slabiky </a:t>
          </a:r>
          <a:r>
            <a:rPr lang="cs-CZ" sz="2000" kern="1200" baseline="0" dirty="0" err="1" smtClean="0"/>
            <a:t>pa</a:t>
          </a:r>
          <a:r>
            <a:rPr lang="cs-CZ" sz="2000" kern="1200" baseline="0" dirty="0" smtClean="0"/>
            <a:t>, </a:t>
          </a:r>
          <a:r>
            <a:rPr lang="cs-CZ" sz="2000" kern="1200" baseline="0" dirty="0" err="1" smtClean="0"/>
            <a:t>pe</a:t>
          </a:r>
          <a:r>
            <a:rPr lang="cs-CZ" sz="2000" kern="1200" baseline="0" dirty="0" smtClean="0"/>
            <a:t>, </a:t>
          </a:r>
          <a:r>
            <a:rPr lang="cs-CZ" sz="2000" kern="1200" baseline="0" dirty="0" err="1" smtClean="0"/>
            <a:t>pi</a:t>
          </a:r>
          <a:r>
            <a:rPr lang="cs-CZ" sz="2000" kern="1200" baseline="0" dirty="0" smtClean="0"/>
            <a:t>, po, </a:t>
          </a:r>
          <a:r>
            <a:rPr lang="cs-CZ" sz="2000" kern="1200" baseline="0" dirty="0" err="1" smtClean="0"/>
            <a:t>pu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CZ.1.07./1.4.00/21.1374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AFC12A-BFBD-4448-821E-E95E5A9687D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98A006-5E7E-49B4-8093-BCEA62E85A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3517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29DE6FE-2BCD-4D91-BF43-0C6B13D4C259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29DE6FE-2BCD-4D91-BF43-0C6B13D4C259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29DE6FE-2BCD-4D91-BF43-0C6B13D4C259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29DE6FE-2BCD-4D91-BF43-0C6B13D4C259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29DE6FE-2BCD-4D91-BF43-0C6B13D4C259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0296483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 Vhodný do hodin českého jazyka 1. ročníku  ZŠ</a:t>
            </a:r>
          </a:p>
          <a:p>
            <a:r>
              <a:rPr lang="cs-CZ" dirty="0" smtClean="0"/>
              <a:t>Seznámení se slabikami </a:t>
            </a:r>
            <a:r>
              <a:rPr lang="cs-CZ" dirty="0" err="1" smtClean="0"/>
              <a:t>pa</a:t>
            </a:r>
            <a:r>
              <a:rPr lang="cs-CZ" dirty="0" smtClean="0"/>
              <a:t>, </a:t>
            </a:r>
            <a:r>
              <a:rPr lang="cs-CZ" dirty="0" err="1" smtClean="0"/>
              <a:t>pe</a:t>
            </a:r>
            <a:r>
              <a:rPr lang="cs-CZ" dirty="0" smtClean="0"/>
              <a:t>, </a:t>
            </a:r>
            <a:r>
              <a:rPr lang="cs-CZ" dirty="0" err="1" smtClean="0"/>
              <a:t>pi</a:t>
            </a:r>
            <a:r>
              <a:rPr lang="cs-CZ" dirty="0" smtClean="0"/>
              <a:t>, po, </a:t>
            </a:r>
            <a:r>
              <a:rPr lang="cs-CZ" dirty="0" err="1" smtClean="0"/>
              <a:t>pu</a:t>
            </a:r>
            <a:r>
              <a:rPr lang="cs-CZ" dirty="0" smtClean="0"/>
              <a:t> Tvorba slabik</a:t>
            </a:r>
          </a:p>
          <a:p>
            <a:r>
              <a:rPr lang="cs-CZ" dirty="0" smtClean="0"/>
              <a:t>Poznávání obrázku k dané slabice</a:t>
            </a:r>
          </a:p>
          <a:p>
            <a:r>
              <a:rPr lang="cs-CZ" smtClean="0"/>
              <a:t>Vytvořeno </a:t>
            </a:r>
            <a:r>
              <a:rPr lang="cs-CZ" dirty="0" smtClean="0"/>
              <a:t>září 2012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46729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sz="2800" dirty="0" smtClean="0">
                <a:latin typeface="Arial" charset="0"/>
                <a:cs typeface="Arial" charset="0"/>
              </a:rPr>
              <a:t>Najdi správnou slabiku .</a:t>
            </a:r>
          </a:p>
        </p:txBody>
      </p:sp>
      <p:pic>
        <p:nvPicPr>
          <p:cNvPr id="1026" name="Picture 2" descr="C:\Users\vonicka\AppData\Local\Microsoft\Windows\Temporary Internet Files\Content.IE5\GLXV2KFC\MP9004448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937500"/>
            <a:ext cx="2306952" cy="302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onicka\AppData\Local\Microsoft\Windows\Temporary Internet Files\Content.IE5\T18E97VY\MP9004465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42835" y="3413069"/>
            <a:ext cx="2503934" cy="3242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4213" y="1568168"/>
            <a:ext cx="1000125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PA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4213" y="2420888"/>
            <a:ext cx="1000125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PE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2419" y="3413069"/>
            <a:ext cx="1000124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PI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4143" y="4437112"/>
            <a:ext cx="998329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PU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4144" y="5517232"/>
            <a:ext cx="1018400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PO</a:t>
            </a:r>
            <a:endParaRPr lang="cs-CZ" sz="4000" b="1" dirty="0"/>
          </a:p>
        </p:txBody>
      </p:sp>
      <p:pic>
        <p:nvPicPr>
          <p:cNvPr id="1028" name="Picture 4" descr="C:\Users\vonicka\AppData\Local\Microsoft\Windows\Temporary Internet Files\Content.IE5\ZOGJE3B1\MC90044172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8481" y="328498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2664666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7037E-7 L 0.28386 0.000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184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sz="2800" dirty="0" smtClean="0">
                <a:latin typeface="Arial" charset="0"/>
                <a:cs typeface="Arial" charset="0"/>
              </a:rPr>
              <a:t>Najdi správnou slabiku 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1568168"/>
            <a:ext cx="1000125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PA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4213" y="2420888"/>
            <a:ext cx="1000125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PE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2419" y="3413069"/>
            <a:ext cx="1000124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PI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4143" y="4437112"/>
            <a:ext cx="998329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PU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4144" y="5517232"/>
            <a:ext cx="1018400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PO</a:t>
            </a:r>
            <a:endParaRPr lang="cs-CZ" sz="4000" b="1" dirty="0"/>
          </a:p>
        </p:txBody>
      </p:sp>
      <p:pic>
        <p:nvPicPr>
          <p:cNvPr id="2050" name="Picture 2" descr="C:\Users\vonicka\AppData\Local\Microsoft\Windows\Temporary Internet Files\Content.IE5\ZOGJE3B1\MC9001923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437112"/>
            <a:ext cx="2479810" cy="1312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onicka\AppData\Local\Microsoft\Windows\Temporary Internet Files\Content.IE5\ZOGJE3B1\MC9003470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0408" y="1922111"/>
            <a:ext cx="1835201" cy="1157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onicka\AppData\Local\Microsoft\Windows\Temporary Internet Files\Content.IE5\W3VQXTST\MC9000299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825122"/>
            <a:ext cx="2432304" cy="131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vonicka\AppData\Local\Microsoft\Windows\Temporary Internet Files\Content.IE5\W3VQXTST\MP90038741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920574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7721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16 -0.03055 L 0.31789 -0.2321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06" y="-10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sz="2800" dirty="0" smtClean="0">
                <a:latin typeface="Arial" charset="0"/>
                <a:cs typeface="Arial" charset="0"/>
              </a:rPr>
              <a:t>Najdi správnou slabiku 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1568168"/>
            <a:ext cx="1000125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PA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4213" y="2420888"/>
            <a:ext cx="1000125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PE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2419" y="3413069"/>
            <a:ext cx="1000124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PI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4143" y="4437112"/>
            <a:ext cx="998329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PU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4144" y="5517232"/>
            <a:ext cx="1018400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PO</a:t>
            </a:r>
            <a:endParaRPr lang="cs-CZ" sz="4000" b="1" dirty="0"/>
          </a:p>
        </p:txBody>
      </p:sp>
      <p:pic>
        <p:nvPicPr>
          <p:cNvPr id="6" name="Picture 2" descr="C:\Users\vonicka\AppData\Local\Microsoft\Windows\Temporary Internet Files\Content.IE5\ZOGJE3B1\MC90044178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19493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vonicka\AppData\Local\Microsoft\Windows\Temporary Internet Files\Content.IE5\W3VQXTST\MC90044179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3600" y="137775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vonicka\AppData\Local\Microsoft\Windows\Temporary Internet Files\Content.IE5\ZOGJE3B1\MC90034032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300686"/>
            <a:ext cx="1823314" cy="153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vonicka\AppData\Local\Microsoft\Windows\Temporary Internet Files\Content.IE5\W3VQXTST\MP90032109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687482"/>
            <a:ext cx="1635990" cy="1167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vonicka\AppData\Local\Microsoft\Windows\Temporary Internet Files\Content.IE5\GLXV2KFC\MC900441280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80481"/>
            <a:ext cx="1671826" cy="167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4972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73 0.03472 L 0.12726 0.06203 C 0.14236 0.06805 0.16476 0.07175 0.18819 0.07175 C 0.21493 0.07175 0.23629 0.06805 0.25139 0.06203 L 0.32344 0.03472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385" y="1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sz="2800" dirty="0" smtClean="0">
                <a:latin typeface="Arial" charset="0"/>
                <a:cs typeface="Arial" charset="0"/>
              </a:rPr>
              <a:t>Najdi správnou slabiku 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1568168"/>
            <a:ext cx="1000125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PA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4213" y="2420888"/>
            <a:ext cx="1000125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PE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2419" y="3413069"/>
            <a:ext cx="1000124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PI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4143" y="4437112"/>
            <a:ext cx="998329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PU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4144" y="5517232"/>
            <a:ext cx="1018400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PO</a:t>
            </a:r>
            <a:endParaRPr lang="cs-CZ" sz="4000" b="1" dirty="0"/>
          </a:p>
        </p:txBody>
      </p:sp>
      <p:pic>
        <p:nvPicPr>
          <p:cNvPr id="4098" name="Picture 2" descr="C:\Users\vonicka\AppData\Local\Microsoft\Windows\Temporary Internet Files\Content.IE5\W3VQXTST\MP9001749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72912" y="2704306"/>
            <a:ext cx="1504764" cy="100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vonicka\AppData\Local\Microsoft\Windows\Temporary Internet Files\Content.IE5\ZOGJE3B1\MP9004015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120955"/>
            <a:ext cx="2454776" cy="1635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Documents"/>
          <p:cNvSpPr>
            <a:spLocks noEditPoints="1" noChangeArrowheads="1"/>
          </p:cNvSpPr>
          <p:nvPr/>
        </p:nvSpPr>
        <p:spPr bwMode="auto">
          <a:xfrm>
            <a:off x="6948264" y="3886180"/>
            <a:ext cx="1352550" cy="1809750"/>
          </a:xfrm>
          <a:custGeom>
            <a:avLst/>
            <a:gdLst>
              <a:gd name="T0" fmla="*/ 0 w 21600"/>
              <a:gd name="T1" fmla="*/ 2800 h 21600"/>
              <a:gd name="T2" fmla="*/ 3468 w 21600"/>
              <a:gd name="T3" fmla="*/ 0 h 21600"/>
              <a:gd name="T4" fmla="*/ 21653 w 21600"/>
              <a:gd name="T5" fmla="*/ 18828 h 21600"/>
              <a:gd name="T6" fmla="*/ 19954 w 21600"/>
              <a:gd name="T7" fmla="*/ 20214 h 21600"/>
              <a:gd name="T8" fmla="*/ 18256 w 21600"/>
              <a:gd name="T9" fmla="*/ 21628 h 21600"/>
              <a:gd name="T10" fmla="*/ 19954 w 21600"/>
              <a:gd name="T11" fmla="*/ 1428 h 21600"/>
              <a:gd name="T12" fmla="*/ 18256 w 21600"/>
              <a:gd name="T13" fmla="*/ 2800 h 21600"/>
              <a:gd name="T14" fmla="*/ 1645 w 21600"/>
              <a:gd name="T15" fmla="*/ 1428 h 21600"/>
              <a:gd name="T16" fmla="*/ 21600 w 21600"/>
              <a:gd name="T17" fmla="*/ 0 h 21600"/>
              <a:gd name="T18" fmla="*/ 10800 w 21600"/>
              <a:gd name="T19" fmla="*/ 0 h 21600"/>
              <a:gd name="T20" fmla="*/ 0 w 21600"/>
              <a:gd name="T21" fmla="*/ 10800 h 21600"/>
              <a:gd name="T22" fmla="*/ 21600 w 21600"/>
              <a:gd name="T23" fmla="*/ 10800 h 21600"/>
              <a:gd name="T24" fmla="*/ 1645 w 21600"/>
              <a:gd name="T25" fmla="*/ 4171 h 21600"/>
              <a:gd name="T26" fmla="*/ 16522 w 21600"/>
              <a:gd name="T27" fmla="*/ 1731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T24" t="T25" r="T26" b="T27"/>
            <a:pathLst>
              <a:path w="21600" h="21600" extrusionOk="0">
                <a:moveTo>
                  <a:pt x="0" y="18014"/>
                </a:moveTo>
                <a:lnTo>
                  <a:pt x="0" y="2800"/>
                </a:lnTo>
                <a:lnTo>
                  <a:pt x="1645" y="2800"/>
                </a:lnTo>
                <a:lnTo>
                  <a:pt x="1645" y="1428"/>
                </a:lnTo>
                <a:lnTo>
                  <a:pt x="3468" y="1428"/>
                </a:lnTo>
                <a:lnTo>
                  <a:pt x="3468" y="0"/>
                </a:lnTo>
                <a:lnTo>
                  <a:pt x="21653" y="0"/>
                </a:lnTo>
                <a:lnTo>
                  <a:pt x="21653" y="18828"/>
                </a:lnTo>
                <a:lnTo>
                  <a:pt x="19954" y="18828"/>
                </a:lnTo>
                <a:lnTo>
                  <a:pt x="19954" y="20214"/>
                </a:lnTo>
                <a:lnTo>
                  <a:pt x="18256" y="20214"/>
                </a:lnTo>
                <a:lnTo>
                  <a:pt x="18256" y="21600"/>
                </a:lnTo>
                <a:lnTo>
                  <a:pt x="4434" y="21600"/>
                </a:lnTo>
                <a:lnTo>
                  <a:pt x="0" y="18014"/>
                </a:lnTo>
                <a:close/>
              </a:path>
              <a:path w="21600" h="21600" extrusionOk="0">
                <a:moveTo>
                  <a:pt x="3486" y="1428"/>
                </a:moveTo>
                <a:lnTo>
                  <a:pt x="19954" y="1428"/>
                </a:lnTo>
                <a:lnTo>
                  <a:pt x="19954" y="20214"/>
                </a:lnTo>
                <a:lnTo>
                  <a:pt x="18256" y="20214"/>
                </a:lnTo>
                <a:lnTo>
                  <a:pt x="18256" y="2800"/>
                </a:lnTo>
                <a:lnTo>
                  <a:pt x="1645" y="2800"/>
                </a:lnTo>
                <a:lnTo>
                  <a:pt x="1645" y="1428"/>
                </a:lnTo>
                <a:lnTo>
                  <a:pt x="3486" y="1428"/>
                </a:lnTo>
                <a:close/>
              </a:path>
              <a:path w="21600" h="21600" extrusionOk="0">
                <a:moveTo>
                  <a:pt x="0" y="18014"/>
                </a:moveTo>
                <a:lnTo>
                  <a:pt x="4434" y="18000"/>
                </a:lnTo>
                <a:lnTo>
                  <a:pt x="4434" y="21600"/>
                </a:lnTo>
                <a:lnTo>
                  <a:pt x="0" y="18014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101" name="Picture 5" descr="C:\Users\vonicka\AppData\Local\Microsoft\Windows\Temporary Internet Files\Content.IE5\ZOGJE3B1\MC9001008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922111"/>
            <a:ext cx="2551818" cy="156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vonicka\AppData\Local\Microsoft\Windows\Temporary Internet Files\Content.IE5\ZOGJE3B1\MC9004136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215587"/>
            <a:ext cx="1589364" cy="165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70501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56 -0.01134 L 0.3941 0.0495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3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sz="2800" dirty="0" smtClean="0">
                <a:latin typeface="Arial" charset="0"/>
                <a:cs typeface="Arial" charset="0"/>
              </a:rPr>
              <a:t>Najdi správnou slabiku 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1568168"/>
            <a:ext cx="1000125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PA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4213" y="2420888"/>
            <a:ext cx="1000125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PE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2419" y="3413069"/>
            <a:ext cx="1000124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PI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4143" y="4437112"/>
            <a:ext cx="998329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PU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4144" y="5517232"/>
            <a:ext cx="1018400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PO</a:t>
            </a:r>
            <a:endParaRPr lang="cs-CZ" sz="4000" b="1" dirty="0"/>
          </a:p>
        </p:txBody>
      </p:sp>
      <p:pic>
        <p:nvPicPr>
          <p:cNvPr id="5122" name="Picture 2" descr="C:\Users\vonicka\AppData\Local\Microsoft\Windows\Temporary Internet Files\Content.IE5\T18E97VY\MC9002151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7113" y="1844765"/>
            <a:ext cx="2070226" cy="2672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vonicka\AppData\Local\Microsoft\Windows\Temporary Internet Files\Content.IE5\ZOGJE3B1\MC9003898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385027"/>
            <a:ext cx="1799539" cy="1482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vonicka\AppData\Local\Microsoft\Windows\Temporary Internet Files\Content.IE5\W3VQXTST\MC9001924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0282" y="1922111"/>
            <a:ext cx="3102653" cy="2039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vonicka\AppData\Local\Microsoft\Windows\Temporary Internet Files\Content.IE5\W3VQXTST\MP90044840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64679" y="4926742"/>
            <a:ext cx="1947565" cy="12983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78795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44444E-6 L 0.62223 -0.157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111" y="-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Vyber slabiky v povídce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Petr a Pavel jsou bratři.</a:t>
            </a:r>
          </a:p>
          <a:p>
            <a:r>
              <a:rPr lang="cs-CZ" dirty="0" smtClean="0"/>
              <a:t>Hrají fotbal v týmu, který se jmenuje Poštolky.</a:t>
            </a:r>
          </a:p>
          <a:p>
            <a:r>
              <a:rPr lang="cs-CZ" dirty="0" smtClean="0"/>
              <a:t>Mají doma psa </a:t>
            </a:r>
            <a:r>
              <a:rPr lang="cs-CZ" dirty="0" err="1" smtClean="0"/>
              <a:t>Puňťu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Tatínek Petra a Pavla pracuje v Plzni a maminka pracuje  v Praze.</a:t>
            </a:r>
          </a:p>
          <a:p>
            <a:r>
              <a:rPr lang="cs-CZ" dirty="0" smtClean="0"/>
              <a:t>Babička a dědeček mají vždy radost, když  jim vnoučci napíší dopis a tom, jak hrají fotbal a venčí svého psa </a:t>
            </a:r>
            <a:r>
              <a:rPr lang="cs-CZ" dirty="0" err="1" smtClean="0"/>
              <a:t>Puntíka</a:t>
            </a:r>
            <a:r>
              <a:rPr lang="cs-CZ" dirty="0" smtClean="0"/>
              <a:t> .</a:t>
            </a:r>
            <a:endParaRPr lang="cs-CZ" dirty="0"/>
          </a:p>
        </p:txBody>
      </p:sp>
      <p:pic>
        <p:nvPicPr>
          <p:cNvPr id="6146" name="Picture 2" descr="C:\Users\vonicka\AppData\Local\Microsoft\Windows\Temporary Internet Files\Content.IE5\GLXV2KFC\MC90044057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04664"/>
            <a:ext cx="1028270" cy="102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vonicka\AppData\Local\Microsoft\Windows\Temporary Internet Files\Content.IE5\T18E97VY\MC90044057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0727"/>
            <a:ext cx="1296144" cy="116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7122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Vaše odměna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vonicka\AppData\Local\Microsoft\Windows\Temporary Internet Files\Content.IE5\T18E97VY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3637" y="3068960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78314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3656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192</Words>
  <Application>Microsoft Office PowerPoint</Application>
  <PresentationFormat>Předvádění na obrazovce (4:3)</PresentationFormat>
  <Paragraphs>55</Paragraphs>
  <Slides>10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Najdi správnou slabiku .</vt:lpstr>
      <vt:lpstr>Najdi správnou slabiku .</vt:lpstr>
      <vt:lpstr>Najdi správnou slabiku .</vt:lpstr>
      <vt:lpstr>Najdi správnou slabiku .</vt:lpstr>
      <vt:lpstr>Najdi správnou slabiku .</vt:lpstr>
      <vt:lpstr>Vyber slabiky v povídce</vt:lpstr>
      <vt:lpstr>Vaše odměna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15</cp:revision>
  <dcterms:created xsi:type="dcterms:W3CDTF">2011-06-20T10:40:08Z</dcterms:created>
  <dcterms:modified xsi:type="dcterms:W3CDTF">2013-06-27T10:22:44Z</dcterms:modified>
</cp:coreProperties>
</file>