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4" r:id="rId3"/>
    <p:sldId id="261" r:id="rId4"/>
    <p:sldId id="262" r:id="rId5"/>
    <p:sldId id="263" r:id="rId6"/>
    <p:sldId id="260" r:id="rId7"/>
    <p:sldId id="258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897" autoAdjust="0"/>
    <p:restoredTop sz="94660"/>
  </p:normalViewPr>
  <p:slideViewPr>
    <p:cSldViewPr>
      <p:cViewPr varScale="1">
        <p:scale>
          <a:sx n="74" d="100"/>
          <a:sy n="74" d="100"/>
        </p:scale>
        <p:origin x="-153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VY_32_INOVACE_07_ČJ - Slabiky </a:t>
          </a:r>
          <a:r>
            <a:rPr lang="cs-CZ" sz="2000" baseline="0" dirty="0" smtClean="0"/>
            <a:t>mi, </a:t>
          </a:r>
          <a:r>
            <a:rPr lang="cs-CZ" sz="2000" baseline="0" dirty="0" err="1" smtClean="0"/>
            <a:t>me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ma</a:t>
          </a:r>
          <a:r>
            <a:rPr lang="cs-CZ" sz="2000" baseline="0" dirty="0" smtClean="0"/>
            <a:t>, </a:t>
          </a:r>
          <a:r>
            <a:rPr lang="cs-CZ" sz="2000" baseline="0" dirty="0" err="1" smtClean="0"/>
            <a:t>mo</a:t>
          </a:r>
          <a:r>
            <a:rPr lang="cs-CZ" sz="2000" baseline="0" dirty="0" smtClean="0"/>
            <a:t>, mu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a MŠ Čestlice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 Jaroslava Vondráková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CZ.1.07./1.4.00/21.1374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F8441908-D9A1-40BE-8B24-473AB4F1AF41}" type="presOf" srcId="{4C35D32F-0EAB-4CD7-82EE-45574DC2A586}" destId="{8BEBB6EC-1DAA-4CAC-8A25-BC0FCBD5DBD5}" srcOrd="0" destOrd="0" presId="urn:microsoft.com/office/officeart/2005/8/layout/target3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CF3A664C-8BDF-4D4F-8D82-CB8D387F729C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9A3ECE47-5F7C-4474-9051-C57E4A751364}" type="presParOf" srcId="{333A1088-737F-45CB-B68E-254E46348037}" destId="{76644BE8-9D7C-4C09-B250-3D10AF48CBB7}" srcOrd="12" destOrd="0" presId="urn:microsoft.com/office/officeart/2005/8/layout/target3"/>
    <dgm:cxn modelId="{FFE99CC3-9562-41AC-B2DD-A2C62C0FAC0C}" type="presParOf" srcId="{333A1088-737F-45CB-B68E-254E46348037}" destId="{EE85B701-7295-41C0-BA7A-34D3756A2AE6}" srcOrd="13" destOrd="0" presId="urn:microsoft.com/office/officeart/2005/8/layout/target3"/>
    <dgm:cxn modelId="{274885E9-B057-4FDE-BDEF-5C0E824A271A}" type="presParOf" srcId="{333A1088-737F-45CB-B68E-254E46348037}" destId="{8BEBB6EC-1DAA-4CAC-8A25-BC0FCBD5DBD5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5EB60369-FD44-46BF-8A70-216DE17A7A42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a MŠ Čestlice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 Jaroslava Vondráková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VY_32_INOVACE_07_ČJ - Slabiky </a:t>
          </a:r>
          <a:r>
            <a:rPr lang="cs-CZ" sz="2000" kern="1200" baseline="0" dirty="0" smtClean="0"/>
            <a:t>mi, </a:t>
          </a:r>
          <a:r>
            <a:rPr lang="cs-CZ" sz="2000" kern="1200" baseline="0" dirty="0" err="1" smtClean="0"/>
            <a:t>me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ma</a:t>
          </a:r>
          <a:r>
            <a:rPr lang="cs-CZ" sz="2000" kern="1200" baseline="0" dirty="0" smtClean="0"/>
            <a:t>, </a:t>
          </a:r>
          <a:r>
            <a:rPr lang="cs-CZ" sz="2000" kern="1200" baseline="0" dirty="0" err="1" smtClean="0"/>
            <a:t>mo</a:t>
          </a:r>
          <a:r>
            <a:rPr lang="cs-CZ" sz="2000" kern="1200" baseline="0" dirty="0" smtClean="0"/>
            <a:t>, mu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CZ.1.07./1.4.00/21.1374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278579-0F29-4C63-8A74-BC2A089CED4A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642E59D-3828-4F7D-934A-D513B7B44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644697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33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449E735-8C3D-4D98-AE89-AE3CF7340D85}" type="slidenum">
              <a:rPr lang="cs-CZ" smtClean="0"/>
              <a:pPr>
                <a:defRPr/>
              </a:pPr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229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0BFA4DC4-E2D7-4BC7-B5D1-6A5C17323F58}" type="slidenum">
              <a:rPr lang="cs-CZ" smtClean="0"/>
              <a:pPr>
                <a:defRPr/>
              </a:pPr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126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r>
              <a:rPr lang="cs-CZ" smtClean="0"/>
              <a:t>K „l“ připluje samohláska. Hádej, jaký obrázek se objeví?</a:t>
            </a:r>
          </a:p>
        </p:txBody>
      </p:sp>
      <p:sp>
        <p:nvSpPr>
          <p:cNvPr id="1024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Calibri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CC3BBEE1-DD0E-4732-87E4-BA5B571B0B75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25.6.2013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emf"/><Relationship Id="rId7" Type="http://schemas.openxmlformats.org/officeDocument/2006/relationships/image" Target="../media/image7.w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emf"/><Relationship Id="rId5" Type="http://schemas.openxmlformats.org/officeDocument/2006/relationships/image" Target="../media/image5.emf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wmf"/><Relationship Id="rId3" Type="http://schemas.openxmlformats.org/officeDocument/2006/relationships/image" Target="../media/image10.emf"/><Relationship Id="rId7" Type="http://schemas.openxmlformats.org/officeDocument/2006/relationships/image" Target="../media/image14.em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emf"/><Relationship Id="rId5" Type="http://schemas.openxmlformats.org/officeDocument/2006/relationships/image" Target="../media/image12.emf"/><Relationship Id="rId4" Type="http://schemas.openxmlformats.org/officeDocument/2006/relationships/image" Target="../media/image11.emf"/><Relationship Id="rId9" Type="http://schemas.openxmlformats.org/officeDocument/2006/relationships/image" Target="../media/image16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wmf"/><Relationship Id="rId3" Type="http://schemas.openxmlformats.org/officeDocument/2006/relationships/image" Target="../media/image17.emf"/><Relationship Id="rId7" Type="http://schemas.openxmlformats.org/officeDocument/2006/relationships/image" Target="../media/image2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emf"/><Relationship Id="rId5" Type="http://schemas.openxmlformats.org/officeDocument/2006/relationships/image" Target="../media/image19.emf"/><Relationship Id="rId4" Type="http://schemas.openxmlformats.org/officeDocument/2006/relationships/image" Target="../media/image18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emf"/><Relationship Id="rId3" Type="http://schemas.openxmlformats.org/officeDocument/2006/relationships/image" Target="../media/image23.emf"/><Relationship Id="rId7" Type="http://schemas.openxmlformats.org/officeDocument/2006/relationships/image" Target="../media/image27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emf"/><Relationship Id="rId11" Type="http://schemas.openxmlformats.org/officeDocument/2006/relationships/image" Target="../media/image31.png"/><Relationship Id="rId5" Type="http://schemas.openxmlformats.org/officeDocument/2006/relationships/image" Target="../media/image25.emf"/><Relationship Id="rId10" Type="http://schemas.openxmlformats.org/officeDocument/2006/relationships/image" Target="../media/image30.jpeg"/><Relationship Id="rId4" Type="http://schemas.openxmlformats.org/officeDocument/2006/relationships/image" Target="../media/image24.emf"/><Relationship Id="rId9" Type="http://schemas.openxmlformats.org/officeDocument/2006/relationships/image" Target="../media/image29.jpe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7.emf"/><Relationship Id="rId3" Type="http://schemas.openxmlformats.org/officeDocument/2006/relationships/image" Target="../media/image32.emf"/><Relationship Id="rId7" Type="http://schemas.openxmlformats.org/officeDocument/2006/relationships/image" Target="../media/image36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35.emf"/><Relationship Id="rId5" Type="http://schemas.openxmlformats.org/officeDocument/2006/relationships/image" Target="../media/image34.emf"/><Relationship Id="rId10" Type="http://schemas.openxmlformats.org/officeDocument/2006/relationships/image" Target="../media/image39.wmf"/><Relationship Id="rId4" Type="http://schemas.openxmlformats.org/officeDocument/2006/relationships/image" Target="../media/image33.emf"/><Relationship Id="rId9" Type="http://schemas.openxmlformats.org/officeDocument/2006/relationships/image" Target="../media/image38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239282648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určený k použití na interaktivní tabuli</a:t>
            </a:r>
          </a:p>
          <a:p>
            <a:r>
              <a:rPr lang="cs-CZ" dirty="0" smtClean="0"/>
              <a:t> Vhodný do hodin českého jazyka 1. ročníku  ZŠ</a:t>
            </a:r>
          </a:p>
          <a:p>
            <a:r>
              <a:rPr lang="cs-CZ" dirty="0" smtClean="0"/>
              <a:t>Seznámení se slabikami  mi ,  </a:t>
            </a:r>
            <a:r>
              <a:rPr lang="cs-CZ" dirty="0" err="1" smtClean="0"/>
              <a:t>me</a:t>
            </a:r>
            <a:r>
              <a:rPr lang="cs-CZ" dirty="0" smtClean="0"/>
              <a:t> ,  </a:t>
            </a:r>
            <a:r>
              <a:rPr lang="cs-CZ" dirty="0" err="1" smtClean="0"/>
              <a:t>ma</a:t>
            </a:r>
            <a:r>
              <a:rPr lang="cs-CZ" dirty="0" smtClean="0"/>
              <a:t>  , </a:t>
            </a:r>
            <a:r>
              <a:rPr lang="cs-CZ" dirty="0" err="1" smtClean="0"/>
              <a:t>mo</a:t>
            </a:r>
            <a:r>
              <a:rPr lang="cs-CZ" dirty="0" smtClean="0"/>
              <a:t> , mu</a:t>
            </a:r>
          </a:p>
          <a:p>
            <a:r>
              <a:rPr lang="cs-CZ" dirty="0" smtClean="0"/>
              <a:t>Tvorba slabik</a:t>
            </a:r>
          </a:p>
          <a:p>
            <a:r>
              <a:rPr lang="cs-CZ" dirty="0" smtClean="0"/>
              <a:t>Poznávání obrázku k dané slabice </a:t>
            </a:r>
          </a:p>
          <a:p>
            <a:r>
              <a:rPr lang="cs-CZ" smtClean="0"/>
              <a:t>Vytvořeno září 2012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75969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2484438" y="5926138"/>
            <a:ext cx="3687762" cy="95885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r>
              <a:rPr lang="cs-CZ" i="1" smtClean="0">
                <a:solidFill>
                  <a:srgbClr val="898989"/>
                </a:solidFill>
                <a:cs typeface="Arial" charset="0"/>
              </a:rPr>
              <a:t>.</a:t>
            </a:r>
          </a:p>
        </p:txBody>
      </p:sp>
      <p:pic>
        <p:nvPicPr>
          <p:cNvPr id="5125" name="Picture 1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51688" y="549275"/>
            <a:ext cx="428625" cy="755650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5126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029450" y="1736725"/>
            <a:ext cx="722313" cy="777875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5133" name="Picture 1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83413" y="2924175"/>
            <a:ext cx="765175" cy="755650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5128" name="Picture 1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83413" y="3998913"/>
            <a:ext cx="642937" cy="827087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5129" name="Picture 15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04050" y="5183188"/>
            <a:ext cx="722313" cy="798512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3075" name="Picture 3" descr="C:\Users\vonicka\AppData\Local\Microsoft\Windows\Temporary Internet Files\Content.IE5\ZOGJE3B1\MC90028561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3010002"/>
            <a:ext cx="1801368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6" y="1196753"/>
            <a:ext cx="936104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pic>
        <p:nvPicPr>
          <p:cNvPr id="3076" name="Picture 4" descr="C:\Users\vonicka\AppData\Local\Microsoft\Windows\Temporary Internet Files\Content.IE5\T18E97VY\MC900031056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37519" y="3966547"/>
            <a:ext cx="2804465" cy="22576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49560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14:flythrough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4584 -0.00255 L -0.58125 -0.2333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51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71" y="-115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50" name="Picture 1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19963" y="676275"/>
            <a:ext cx="779462" cy="635000"/>
          </a:xfrm>
          <a:prstGeom prst="rect">
            <a:avLst/>
          </a:prstGeom>
          <a:noFill/>
          <a:ln w="9525">
            <a:solidFill>
              <a:schemeClr val="accent5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151" name="Picture 1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39013" y="1758950"/>
            <a:ext cx="557212" cy="606425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159" name="Picture 15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281863" y="2706688"/>
            <a:ext cx="671512" cy="684212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153" name="Picture 16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402513" y="3763963"/>
            <a:ext cx="379412" cy="592137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154" name="Picture 17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319963" y="4684713"/>
            <a:ext cx="708025" cy="649287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155" name="Picture 18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319963" y="5589588"/>
            <a:ext cx="628650" cy="592137"/>
          </a:xfrm>
          <a:prstGeom prst="rect">
            <a:avLst/>
          </a:prstGeom>
          <a:noFill/>
          <a:ln w="9525">
            <a:solidFill>
              <a:schemeClr val="accent4">
                <a:lumMod val="7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4098" name="Picture 2" descr="C:\Users\vonicka\AppData\Local\Microsoft\Windows\Temporary Internet Files\Content.IE5\W3VQXTST\MC900411017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96176" y="3048794"/>
            <a:ext cx="2635223" cy="24378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vonicka\AppData\Local\Microsoft\Windows\Temporary Internet Files\Content.IE5\ZOGJE3B1\MP900430478[1].jpg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763963"/>
            <a:ext cx="1371381" cy="13713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99592" y="676275"/>
            <a:ext cx="1080120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</p:spTree>
    <p:extLst>
      <p:ext uri="{BB962C8B-B14F-4D97-AF65-F5344CB8AC3E}">
        <p14:creationId xmlns:p14="http://schemas.microsoft.com/office/powerpoint/2010/main" val="1655023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2.22017E-7 L -0.53559 -0.2201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15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788" y="-1100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3" name="Picture 10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31075" y="693738"/>
            <a:ext cx="342900" cy="6064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pic>
        <p:nvPicPr>
          <p:cNvPr id="7174" name="Picture 11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0575" y="1531938"/>
            <a:ext cx="671513" cy="7715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pic>
        <p:nvPicPr>
          <p:cNvPr id="7175" name="Picture 12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13613" y="2625725"/>
            <a:ext cx="571500" cy="8064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pic>
        <p:nvPicPr>
          <p:cNvPr id="7177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254875" y="5084763"/>
            <a:ext cx="779463" cy="6556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pic>
      <p:sp>
        <p:nvSpPr>
          <p:cNvPr id="3" name="TextovéPole 2"/>
          <p:cNvSpPr txBox="1"/>
          <p:nvPr/>
        </p:nvSpPr>
        <p:spPr>
          <a:xfrm>
            <a:off x="611560" y="792331"/>
            <a:ext cx="1008112" cy="1015663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pic>
        <p:nvPicPr>
          <p:cNvPr id="5123" name="Picture 3" descr="C:\Users\vonicka\AppData\Local\Microsoft\Windows\Temporary Internet Files\Content.IE5\T18E97VY\MP900430957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4514560"/>
            <a:ext cx="1978698" cy="1318617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5" name="Picture 5" descr="C:\Users\vonicka\AppData\Local\Microsoft\Windows\Temporary Internet Files\Content.IE5\T18E97VY\MC900336072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916847"/>
            <a:ext cx="3592717" cy="29121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7272338" y="3883402"/>
            <a:ext cx="545093" cy="707886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4000" dirty="0"/>
              <a:t>Í</a:t>
            </a:r>
          </a:p>
        </p:txBody>
      </p:sp>
    </p:spTree>
    <p:extLst>
      <p:ext uri="{BB962C8B-B14F-4D97-AF65-F5344CB8AC3E}">
        <p14:creationId xmlns:p14="http://schemas.microsoft.com/office/powerpoint/2010/main" val="204955583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88889E-6 4.10731E-6 L -0.604 0.09204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208" y="46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7" name="Picture 1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331075" y="620713"/>
            <a:ext cx="528638" cy="6556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4102" name="Picture 1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05700" y="1763713"/>
            <a:ext cx="465138" cy="5937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4103" name="Picture 1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388225" y="2833688"/>
            <a:ext cx="700088" cy="6000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4104" name="Picture 1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400925" y="3803650"/>
            <a:ext cx="636588" cy="741363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4105" name="Picture 1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423150" y="4778375"/>
            <a:ext cx="628650" cy="6064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4106" name="Picture 1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423150" y="5794375"/>
            <a:ext cx="642938" cy="61277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2050" name="Picture 2" descr="C:\Users\vonicka\AppData\Local\Microsoft\Windows\Temporary Internet Files\Content.IE5\T18E97VY\MP900164153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91059" y="2602738"/>
            <a:ext cx="3657600" cy="240182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11560" y="1484784"/>
            <a:ext cx="936104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pic>
        <p:nvPicPr>
          <p:cNvPr id="2051" name="Picture 3" descr="C:\Users\vonicka\AppData\Local\Microsoft\Windows\Temporary Internet Files\Content.IE5\T18E97VY\MC900433205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4269" y="4922607"/>
            <a:ext cx="1686790" cy="168518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vonicka\AppData\Local\Microsoft\Windows\Temporary Internet Files\Content.IE5\GLXV2KFC\MC900438041[1].png"/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10831" y="4685126"/>
            <a:ext cx="1875656" cy="18756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02966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100">
        <p14:switch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44444E-6 3.395E-6 L -0.61407 0.1727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410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712" y="862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7" name="Picture 1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867525" y="614363"/>
            <a:ext cx="579438" cy="63500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78" name="Picture 1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24675" y="1484313"/>
            <a:ext cx="736600" cy="706437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79" name="Picture 1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4675" y="2630488"/>
            <a:ext cx="593725" cy="792162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80" name="Picture 16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7038975" y="3779838"/>
            <a:ext cx="365125" cy="606425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89" name="Picture 1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11988" y="4652963"/>
            <a:ext cx="665162" cy="5778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pic>
        <p:nvPicPr>
          <p:cNvPr id="3082" name="Picture 18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7011988" y="5876925"/>
            <a:ext cx="585787" cy="641350"/>
          </a:xfrm>
          <a:prstGeom prst="rect">
            <a:avLst/>
          </a:prstGeom>
          <a:ln>
            <a:headEnd/>
            <a:tailEnd/>
          </a:ln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</p:pic>
      <p:sp>
        <p:nvSpPr>
          <p:cNvPr id="3" name="TextovéPole 2"/>
          <p:cNvSpPr txBox="1"/>
          <p:nvPr/>
        </p:nvSpPr>
        <p:spPr>
          <a:xfrm>
            <a:off x="1005791" y="1484312"/>
            <a:ext cx="901913" cy="1015663"/>
          </a:xfrm>
          <a:prstGeom prst="rect">
            <a:avLst/>
          </a:prstGeom>
        </p:spPr>
        <p:style>
          <a:lnRef idx="2">
            <a:schemeClr val="accent5"/>
          </a:lnRef>
          <a:fillRef idx="1">
            <a:schemeClr val="lt1"/>
          </a:fillRef>
          <a:effectRef idx="0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6000" b="1" dirty="0" smtClean="0"/>
              <a:t>M</a:t>
            </a:r>
            <a:endParaRPr lang="cs-CZ" sz="6000" b="1" dirty="0"/>
          </a:p>
        </p:txBody>
      </p:sp>
      <p:pic>
        <p:nvPicPr>
          <p:cNvPr id="1026" name="Picture 2" descr="C:\Users\vonicka\AppData\Local\Microsoft\Windows\Temporary Internet Files\Content.IE5\W3VQXTST\MP900182511[1].jp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630488"/>
            <a:ext cx="3657600" cy="2420112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vonicka\AppData\Local\Microsoft\Windows\Temporary Internet Files\Content.IE5\GLXV2KFC\MC900057342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931863"/>
            <a:ext cx="1815084" cy="14749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87423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1.21387E-6 L -0.55504 -0.3882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08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7800" y="-1940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>
                <a:solidFill>
                  <a:srgbClr val="CCCCFF"/>
                </a:solidFill>
                <a:latin typeface="Trebuchet MS" pitchFamily="32" charset="0"/>
                <a:cs typeface="Arial Unicode MS" charset="0"/>
                <a:hlinkClick r:id="rId2"/>
              </a:rPr>
              <a:t>WWW.OFFICE.MICROSOFT.COM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06294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TC102455596[[fn=Jaro]]</Template>
  <TotalTime>92</TotalTime>
  <Words>100</Words>
  <Application>Microsoft Office PowerPoint</Application>
  <PresentationFormat>Předvádění na obrazovce (4:3)</PresentationFormat>
  <Paragraphs>25</Paragraphs>
  <Slides>8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Spring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UC16</cp:lastModifiedBy>
  <cp:revision>17</cp:revision>
  <dcterms:created xsi:type="dcterms:W3CDTF">2011-06-20T10:40:08Z</dcterms:created>
  <dcterms:modified xsi:type="dcterms:W3CDTF">2013-06-25T08:19:40Z</dcterms:modified>
</cp:coreProperties>
</file>