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8" r:id="rId4"/>
    <p:sldId id="260" r:id="rId5"/>
    <p:sldId id="259" r:id="rId6"/>
    <p:sldId id="261" r:id="rId7"/>
    <p:sldId id="262" r:id="rId8"/>
    <p:sldId id="257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861C02-0BA2-4B48-AAB4-1E8CB21C0A35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182F02A-EF81-4F53-8533-E76E587ACC81}">
      <dgm:prSet phldrT="[Text]"/>
      <dgm:spPr/>
      <dgm:t>
        <a:bodyPr/>
        <a:lstStyle/>
        <a:p>
          <a:r>
            <a:rPr lang="cs-CZ" dirty="0" smtClean="0"/>
            <a:t>Technologické uspořádání </a:t>
          </a:r>
          <a:endParaRPr lang="cs-CZ" dirty="0"/>
        </a:p>
      </dgm:t>
    </dgm:pt>
    <dgm:pt modelId="{2AE718FD-388A-4066-B318-3E90A25015C4}" type="parTrans" cxnId="{B1354E36-BD14-434D-A96A-BF0D75D4FA51}">
      <dgm:prSet/>
      <dgm:spPr/>
      <dgm:t>
        <a:bodyPr/>
        <a:lstStyle/>
        <a:p>
          <a:endParaRPr lang="cs-CZ"/>
        </a:p>
      </dgm:t>
    </dgm:pt>
    <dgm:pt modelId="{C434942E-970A-4E48-B12B-C685CFBC426D}" type="sibTrans" cxnId="{B1354E36-BD14-434D-A96A-BF0D75D4FA51}">
      <dgm:prSet/>
      <dgm:spPr/>
      <dgm:t>
        <a:bodyPr/>
        <a:lstStyle/>
        <a:p>
          <a:endParaRPr lang="cs-CZ"/>
        </a:p>
      </dgm:t>
    </dgm:pt>
    <dgm:pt modelId="{1795A459-DEEF-4B29-84C5-DF847F90A936}">
      <dgm:prSet phldrT="[Text]"/>
      <dgm:spPr/>
      <dgm:t>
        <a:bodyPr/>
        <a:lstStyle/>
        <a:p>
          <a:r>
            <a:rPr lang="cs-CZ" dirty="0" smtClean="0"/>
            <a:t>V jedné dílně jsou příbuzné stroje</a:t>
          </a:r>
          <a:endParaRPr lang="cs-CZ" dirty="0"/>
        </a:p>
      </dgm:t>
    </dgm:pt>
    <dgm:pt modelId="{1FD620EE-5B00-437C-B4F4-CEB88194C1E1}" type="parTrans" cxnId="{BDE24B6D-8888-4FC3-9E32-16C876F7927C}">
      <dgm:prSet/>
      <dgm:spPr/>
      <dgm:t>
        <a:bodyPr/>
        <a:lstStyle/>
        <a:p>
          <a:endParaRPr lang="cs-CZ"/>
        </a:p>
      </dgm:t>
    </dgm:pt>
    <dgm:pt modelId="{4F93E0FC-07AF-4BF6-BF1B-54A6A50224F7}" type="sibTrans" cxnId="{BDE24B6D-8888-4FC3-9E32-16C876F7927C}">
      <dgm:prSet/>
      <dgm:spPr/>
      <dgm:t>
        <a:bodyPr/>
        <a:lstStyle/>
        <a:p>
          <a:endParaRPr lang="cs-CZ"/>
        </a:p>
      </dgm:t>
    </dgm:pt>
    <dgm:pt modelId="{367275F5-6DCE-4593-B17F-DF793008F7DA}">
      <dgm:prSet phldrT="[Text]"/>
      <dgm:spPr/>
      <dgm:t>
        <a:bodyPr/>
        <a:lstStyle/>
        <a:p>
          <a:r>
            <a:rPr lang="cs-CZ" dirty="0" smtClean="0"/>
            <a:t>Předmětné uspořádání</a:t>
          </a:r>
          <a:endParaRPr lang="cs-CZ" dirty="0"/>
        </a:p>
      </dgm:t>
    </dgm:pt>
    <dgm:pt modelId="{11F8DA25-ABA5-4C7A-B038-DCD519A2563E}" type="parTrans" cxnId="{BAA511CB-2403-4BB2-A631-7D3C8E3B3691}">
      <dgm:prSet/>
      <dgm:spPr/>
      <dgm:t>
        <a:bodyPr/>
        <a:lstStyle/>
        <a:p>
          <a:endParaRPr lang="cs-CZ"/>
        </a:p>
      </dgm:t>
    </dgm:pt>
    <dgm:pt modelId="{04D5A469-37E1-4BFC-9B67-EF70C638CCCF}" type="sibTrans" cxnId="{BAA511CB-2403-4BB2-A631-7D3C8E3B3691}">
      <dgm:prSet/>
      <dgm:spPr/>
      <dgm:t>
        <a:bodyPr/>
        <a:lstStyle/>
        <a:p>
          <a:endParaRPr lang="cs-CZ"/>
        </a:p>
      </dgm:t>
    </dgm:pt>
    <dgm:pt modelId="{9030A79B-95D4-4F15-8CFB-B1DDE8D77D0A}">
      <dgm:prSet phldrT="[Text]"/>
      <dgm:spPr/>
      <dgm:t>
        <a:bodyPr/>
        <a:lstStyle/>
        <a:p>
          <a:r>
            <a:rPr lang="cs-CZ" dirty="0" smtClean="0"/>
            <a:t>Stroje jsou uspořádány tak, aby výroba proběhla kompletně v jedné dílně</a:t>
          </a:r>
          <a:endParaRPr lang="cs-CZ" dirty="0"/>
        </a:p>
      </dgm:t>
    </dgm:pt>
    <dgm:pt modelId="{425F8C15-7365-48A0-8768-6825707DEE6D}" type="parTrans" cxnId="{D9D2190A-03D3-46B7-9C49-FABDB8A84163}">
      <dgm:prSet/>
      <dgm:spPr/>
      <dgm:t>
        <a:bodyPr/>
        <a:lstStyle/>
        <a:p>
          <a:endParaRPr lang="cs-CZ"/>
        </a:p>
      </dgm:t>
    </dgm:pt>
    <dgm:pt modelId="{E24C7FCB-00CC-4C06-8A03-2C6AE5CF0178}" type="sibTrans" cxnId="{D9D2190A-03D3-46B7-9C49-FABDB8A84163}">
      <dgm:prSet/>
      <dgm:spPr/>
      <dgm:t>
        <a:bodyPr/>
        <a:lstStyle/>
        <a:p>
          <a:endParaRPr lang="cs-CZ"/>
        </a:p>
      </dgm:t>
    </dgm:pt>
    <dgm:pt modelId="{96C520ED-6B53-4178-A056-EA1BB15D7B79}">
      <dgm:prSet phldrT="[Text]"/>
      <dgm:spPr/>
      <dgm:t>
        <a:bodyPr/>
        <a:lstStyle/>
        <a:p>
          <a:r>
            <a:rPr lang="cs-CZ" dirty="0" smtClean="0"/>
            <a:t>Výrobek prochází několika dílnami</a:t>
          </a:r>
          <a:endParaRPr lang="cs-CZ" dirty="0"/>
        </a:p>
      </dgm:t>
    </dgm:pt>
    <dgm:pt modelId="{2172214E-FFF5-4C25-95D2-6800A3C47097}" type="parTrans" cxnId="{E69B94D7-B7C3-4A0C-A148-72CC1FD62B03}">
      <dgm:prSet/>
      <dgm:spPr/>
    </dgm:pt>
    <dgm:pt modelId="{311C77FA-908D-4E92-8C03-4FDBB02EEA64}" type="sibTrans" cxnId="{E69B94D7-B7C3-4A0C-A148-72CC1FD62B03}">
      <dgm:prSet/>
      <dgm:spPr/>
    </dgm:pt>
    <dgm:pt modelId="{10646FC2-50BF-44CE-A568-92C6991DEE0F}" type="pres">
      <dgm:prSet presAssocID="{E7861C02-0BA2-4B48-AAB4-1E8CB21C0A35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6318C76-66EE-44A2-8963-F0BFEB4353E7}" type="pres">
      <dgm:prSet presAssocID="{4182F02A-EF81-4F53-8533-E76E587ACC81}" presName="linNode" presStyleCnt="0"/>
      <dgm:spPr/>
    </dgm:pt>
    <dgm:pt modelId="{11E6133B-601E-4FF5-8700-164CE564CB4A}" type="pres">
      <dgm:prSet presAssocID="{4182F02A-EF81-4F53-8533-E76E587ACC8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B66FDF-89C9-4FD9-AB85-0A2828C4AF55}" type="pres">
      <dgm:prSet presAssocID="{4182F02A-EF81-4F53-8533-E76E587ACC8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F7029C-7A81-4D39-9664-E5A9F0363591}" type="pres">
      <dgm:prSet presAssocID="{C434942E-970A-4E48-B12B-C685CFBC426D}" presName="spacing" presStyleCnt="0"/>
      <dgm:spPr/>
    </dgm:pt>
    <dgm:pt modelId="{25901B9F-764C-4FD1-81BE-18DA0FBC62E0}" type="pres">
      <dgm:prSet presAssocID="{367275F5-6DCE-4593-B17F-DF793008F7DA}" presName="linNode" presStyleCnt="0"/>
      <dgm:spPr/>
    </dgm:pt>
    <dgm:pt modelId="{B917E7E8-084F-4E0D-BF2E-2F3F057CFDAA}" type="pres">
      <dgm:prSet presAssocID="{367275F5-6DCE-4593-B17F-DF793008F7DA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F1836B-7E31-4E7F-97F8-6AA20A7F608A}" type="pres">
      <dgm:prSet presAssocID="{367275F5-6DCE-4593-B17F-DF793008F7DA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E8F404-AD37-4C73-83A4-A956EAE6674E}" type="presOf" srcId="{E7861C02-0BA2-4B48-AAB4-1E8CB21C0A35}" destId="{10646FC2-50BF-44CE-A568-92C6991DEE0F}" srcOrd="0" destOrd="0" presId="urn:microsoft.com/office/officeart/2005/8/layout/vList6"/>
    <dgm:cxn modelId="{E2C9F853-3EB4-43EC-929E-226A9DC1431C}" type="presOf" srcId="{9030A79B-95D4-4F15-8CFB-B1DDE8D77D0A}" destId="{31F1836B-7E31-4E7F-97F8-6AA20A7F608A}" srcOrd="0" destOrd="0" presId="urn:microsoft.com/office/officeart/2005/8/layout/vList6"/>
    <dgm:cxn modelId="{7F913A00-C373-4C80-A58B-E4EB429EF47C}" type="presOf" srcId="{367275F5-6DCE-4593-B17F-DF793008F7DA}" destId="{B917E7E8-084F-4E0D-BF2E-2F3F057CFDAA}" srcOrd="0" destOrd="0" presId="urn:microsoft.com/office/officeart/2005/8/layout/vList6"/>
    <dgm:cxn modelId="{D9D2190A-03D3-46B7-9C49-FABDB8A84163}" srcId="{367275F5-6DCE-4593-B17F-DF793008F7DA}" destId="{9030A79B-95D4-4F15-8CFB-B1DDE8D77D0A}" srcOrd="0" destOrd="0" parTransId="{425F8C15-7365-48A0-8768-6825707DEE6D}" sibTransId="{E24C7FCB-00CC-4C06-8A03-2C6AE5CF0178}"/>
    <dgm:cxn modelId="{D78C5B9C-9A50-487B-8171-75E30DE3CE5B}" type="presOf" srcId="{1795A459-DEEF-4B29-84C5-DF847F90A936}" destId="{01B66FDF-89C9-4FD9-AB85-0A2828C4AF55}" srcOrd="0" destOrd="0" presId="urn:microsoft.com/office/officeart/2005/8/layout/vList6"/>
    <dgm:cxn modelId="{B1354E36-BD14-434D-A96A-BF0D75D4FA51}" srcId="{E7861C02-0BA2-4B48-AAB4-1E8CB21C0A35}" destId="{4182F02A-EF81-4F53-8533-E76E587ACC81}" srcOrd="0" destOrd="0" parTransId="{2AE718FD-388A-4066-B318-3E90A25015C4}" sibTransId="{C434942E-970A-4E48-B12B-C685CFBC426D}"/>
    <dgm:cxn modelId="{D0EACD31-9F42-4B27-BE15-F5A17599176F}" type="presOf" srcId="{4182F02A-EF81-4F53-8533-E76E587ACC81}" destId="{11E6133B-601E-4FF5-8700-164CE564CB4A}" srcOrd="0" destOrd="0" presId="urn:microsoft.com/office/officeart/2005/8/layout/vList6"/>
    <dgm:cxn modelId="{BAA511CB-2403-4BB2-A631-7D3C8E3B3691}" srcId="{E7861C02-0BA2-4B48-AAB4-1E8CB21C0A35}" destId="{367275F5-6DCE-4593-B17F-DF793008F7DA}" srcOrd="1" destOrd="0" parTransId="{11F8DA25-ABA5-4C7A-B038-DCD519A2563E}" sibTransId="{04D5A469-37E1-4BFC-9B67-EF70C638CCCF}"/>
    <dgm:cxn modelId="{03EF39CA-D90E-40B7-8A2D-8D822B500D4C}" type="presOf" srcId="{96C520ED-6B53-4178-A056-EA1BB15D7B79}" destId="{01B66FDF-89C9-4FD9-AB85-0A2828C4AF55}" srcOrd="0" destOrd="1" presId="urn:microsoft.com/office/officeart/2005/8/layout/vList6"/>
    <dgm:cxn modelId="{E69B94D7-B7C3-4A0C-A148-72CC1FD62B03}" srcId="{4182F02A-EF81-4F53-8533-E76E587ACC81}" destId="{96C520ED-6B53-4178-A056-EA1BB15D7B79}" srcOrd="1" destOrd="0" parTransId="{2172214E-FFF5-4C25-95D2-6800A3C47097}" sibTransId="{311C77FA-908D-4E92-8C03-4FDBB02EEA64}"/>
    <dgm:cxn modelId="{BDE24B6D-8888-4FC3-9E32-16C876F7927C}" srcId="{4182F02A-EF81-4F53-8533-E76E587ACC81}" destId="{1795A459-DEEF-4B29-84C5-DF847F90A936}" srcOrd="0" destOrd="0" parTransId="{1FD620EE-5B00-437C-B4F4-CEB88194C1E1}" sibTransId="{4F93E0FC-07AF-4BF6-BF1B-54A6A50224F7}"/>
    <dgm:cxn modelId="{7AD6CA87-66A0-4919-9932-2E154C1769AA}" type="presParOf" srcId="{10646FC2-50BF-44CE-A568-92C6991DEE0F}" destId="{E6318C76-66EE-44A2-8963-F0BFEB4353E7}" srcOrd="0" destOrd="0" presId="urn:microsoft.com/office/officeart/2005/8/layout/vList6"/>
    <dgm:cxn modelId="{50CC4E3F-EA5E-4F8C-9548-9CB8ACC18F88}" type="presParOf" srcId="{E6318C76-66EE-44A2-8963-F0BFEB4353E7}" destId="{11E6133B-601E-4FF5-8700-164CE564CB4A}" srcOrd="0" destOrd="0" presId="urn:microsoft.com/office/officeart/2005/8/layout/vList6"/>
    <dgm:cxn modelId="{D47D0964-3B1A-47C1-A58E-4E163B1635D0}" type="presParOf" srcId="{E6318C76-66EE-44A2-8963-F0BFEB4353E7}" destId="{01B66FDF-89C9-4FD9-AB85-0A2828C4AF55}" srcOrd="1" destOrd="0" presId="urn:microsoft.com/office/officeart/2005/8/layout/vList6"/>
    <dgm:cxn modelId="{3EA4B9A4-E744-4B03-A896-3AB8DB18DBAE}" type="presParOf" srcId="{10646FC2-50BF-44CE-A568-92C6991DEE0F}" destId="{D5F7029C-7A81-4D39-9664-E5A9F0363591}" srcOrd="1" destOrd="0" presId="urn:microsoft.com/office/officeart/2005/8/layout/vList6"/>
    <dgm:cxn modelId="{3ADECBC0-8205-4AB8-BF0A-3B6CA62200FA}" type="presParOf" srcId="{10646FC2-50BF-44CE-A568-92C6991DEE0F}" destId="{25901B9F-764C-4FD1-81BE-18DA0FBC62E0}" srcOrd="2" destOrd="0" presId="urn:microsoft.com/office/officeart/2005/8/layout/vList6"/>
    <dgm:cxn modelId="{7D81B9F1-882C-4E65-9C5F-AF0A1B61F74E}" type="presParOf" srcId="{25901B9F-764C-4FD1-81BE-18DA0FBC62E0}" destId="{B917E7E8-084F-4E0D-BF2E-2F3F057CFDAA}" srcOrd="0" destOrd="0" presId="urn:microsoft.com/office/officeart/2005/8/layout/vList6"/>
    <dgm:cxn modelId="{373C52EE-753E-4BD5-841B-09ED00F33E87}" type="presParOf" srcId="{25901B9F-764C-4FD1-81BE-18DA0FBC62E0}" destId="{31F1836B-7E31-4E7F-97F8-6AA20A7F608A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785388-4991-4143-9B92-F32A2B1D591A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ACC5FBB4-4F80-4FD3-86B7-5DD63336A466}">
      <dgm:prSet phldrT="[Text]"/>
      <dgm:spPr/>
      <dgm:t>
        <a:bodyPr/>
        <a:lstStyle/>
        <a:p>
          <a:pPr algn="ctr"/>
          <a:r>
            <a:rPr lang="cs-CZ" dirty="0" smtClean="0"/>
            <a:t>Konstrukční příprava</a:t>
          </a:r>
          <a:endParaRPr lang="cs-CZ" dirty="0"/>
        </a:p>
      </dgm:t>
    </dgm:pt>
    <dgm:pt modelId="{3E9E2611-95AB-4F5A-92EE-850237B188E6}" type="parTrans" cxnId="{A15F6F93-9635-49BF-B626-24679B7D2502}">
      <dgm:prSet/>
      <dgm:spPr/>
      <dgm:t>
        <a:bodyPr/>
        <a:lstStyle/>
        <a:p>
          <a:endParaRPr lang="cs-CZ"/>
        </a:p>
      </dgm:t>
    </dgm:pt>
    <dgm:pt modelId="{0B14FCB0-84BC-46A9-86C0-60C5C46F9963}" type="sibTrans" cxnId="{A15F6F93-9635-49BF-B626-24679B7D2502}">
      <dgm:prSet/>
      <dgm:spPr/>
      <dgm:t>
        <a:bodyPr/>
        <a:lstStyle/>
        <a:p>
          <a:endParaRPr lang="cs-CZ"/>
        </a:p>
      </dgm:t>
    </dgm:pt>
    <dgm:pt modelId="{8AA3752E-D685-47DD-B15A-DC9ADD79E2DD}">
      <dgm:prSet phldrT="[Text]"/>
      <dgm:spPr/>
      <dgm:t>
        <a:bodyPr/>
        <a:lstStyle/>
        <a:p>
          <a:pPr algn="ctr"/>
          <a:r>
            <a:rPr lang="cs-CZ" dirty="0" smtClean="0"/>
            <a:t>Technologická příprava</a:t>
          </a:r>
          <a:endParaRPr lang="cs-CZ" dirty="0"/>
        </a:p>
      </dgm:t>
    </dgm:pt>
    <dgm:pt modelId="{1F0F5060-F8F0-4E2E-A36A-9966DF97E58A}" type="parTrans" cxnId="{538567EE-8A4E-4DE6-95C9-07D9223A36E0}">
      <dgm:prSet/>
      <dgm:spPr/>
      <dgm:t>
        <a:bodyPr/>
        <a:lstStyle/>
        <a:p>
          <a:endParaRPr lang="cs-CZ"/>
        </a:p>
      </dgm:t>
    </dgm:pt>
    <dgm:pt modelId="{D8D9CE0C-3DEE-4B5B-A2B1-A0C04A745820}" type="sibTrans" cxnId="{538567EE-8A4E-4DE6-95C9-07D9223A36E0}">
      <dgm:prSet/>
      <dgm:spPr/>
      <dgm:t>
        <a:bodyPr/>
        <a:lstStyle/>
        <a:p>
          <a:endParaRPr lang="cs-CZ"/>
        </a:p>
      </dgm:t>
    </dgm:pt>
    <dgm:pt modelId="{BCE5311E-906D-4765-B25F-4BDB0FD56DD9}">
      <dgm:prSet phldrT="[Text]"/>
      <dgm:spPr/>
      <dgm:t>
        <a:bodyPr/>
        <a:lstStyle/>
        <a:p>
          <a:pPr algn="l"/>
          <a:endParaRPr lang="cs-CZ" dirty="0"/>
        </a:p>
      </dgm:t>
    </dgm:pt>
    <dgm:pt modelId="{82BB00E1-2BD9-43A4-A1EB-D4C03FA170F4}" type="parTrans" cxnId="{7564FF77-C6EC-4A2F-ACBE-D8F6E030CCD0}">
      <dgm:prSet/>
      <dgm:spPr/>
      <dgm:t>
        <a:bodyPr/>
        <a:lstStyle/>
        <a:p>
          <a:endParaRPr lang="cs-CZ"/>
        </a:p>
      </dgm:t>
    </dgm:pt>
    <dgm:pt modelId="{339C63B4-A1C3-4922-9BA9-6BAF23312363}" type="sibTrans" cxnId="{7564FF77-C6EC-4A2F-ACBE-D8F6E030CCD0}">
      <dgm:prSet/>
      <dgm:spPr/>
      <dgm:t>
        <a:bodyPr/>
        <a:lstStyle/>
        <a:p>
          <a:endParaRPr lang="cs-CZ"/>
        </a:p>
      </dgm:t>
    </dgm:pt>
    <dgm:pt modelId="{9351EBCB-61CA-48B9-91CF-A3809413FB7D}" type="pres">
      <dgm:prSet presAssocID="{9C785388-4991-4143-9B92-F32A2B1D591A}" presName="linearFlow" presStyleCnt="0">
        <dgm:presLayoutVars>
          <dgm:resizeHandles val="exact"/>
        </dgm:presLayoutVars>
      </dgm:prSet>
      <dgm:spPr/>
    </dgm:pt>
    <dgm:pt modelId="{A81FC762-D573-4B17-A5BE-C0F9A7D33CB7}" type="pres">
      <dgm:prSet presAssocID="{ACC5FBB4-4F80-4FD3-86B7-5DD63336A466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6A6B63-82C7-4693-B5BB-155181C51E03}" type="pres">
      <dgm:prSet presAssocID="{0B14FCB0-84BC-46A9-86C0-60C5C46F9963}" presName="sibTrans" presStyleLbl="sibTrans2D1" presStyleIdx="0" presStyleCnt="1"/>
      <dgm:spPr/>
      <dgm:t>
        <a:bodyPr/>
        <a:lstStyle/>
        <a:p>
          <a:endParaRPr lang="cs-CZ"/>
        </a:p>
      </dgm:t>
    </dgm:pt>
    <dgm:pt modelId="{7F161DBD-CD7E-486E-B574-5966D1292BA6}" type="pres">
      <dgm:prSet presAssocID="{0B14FCB0-84BC-46A9-86C0-60C5C46F9963}" presName="connectorText" presStyleLbl="sibTrans2D1" presStyleIdx="0" presStyleCnt="1"/>
      <dgm:spPr/>
      <dgm:t>
        <a:bodyPr/>
        <a:lstStyle/>
        <a:p>
          <a:endParaRPr lang="cs-CZ"/>
        </a:p>
      </dgm:t>
    </dgm:pt>
    <dgm:pt modelId="{CEC2B80A-80E2-46E2-9F1D-F31C2949B09D}" type="pres">
      <dgm:prSet presAssocID="{8AA3752E-D685-47DD-B15A-DC9ADD79E2DD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64FF77-C6EC-4A2F-ACBE-D8F6E030CCD0}" srcId="{8AA3752E-D685-47DD-B15A-DC9ADD79E2DD}" destId="{BCE5311E-906D-4765-B25F-4BDB0FD56DD9}" srcOrd="0" destOrd="0" parTransId="{82BB00E1-2BD9-43A4-A1EB-D4C03FA170F4}" sibTransId="{339C63B4-A1C3-4922-9BA9-6BAF23312363}"/>
    <dgm:cxn modelId="{E870F019-7BC3-4166-84E2-5FA5E90749EE}" type="presOf" srcId="{9C785388-4991-4143-9B92-F32A2B1D591A}" destId="{9351EBCB-61CA-48B9-91CF-A3809413FB7D}" srcOrd="0" destOrd="0" presId="urn:microsoft.com/office/officeart/2005/8/layout/process2"/>
    <dgm:cxn modelId="{3D70B49F-668E-4978-8B6D-E871CA23B3C2}" type="presOf" srcId="{BCE5311E-906D-4765-B25F-4BDB0FD56DD9}" destId="{CEC2B80A-80E2-46E2-9F1D-F31C2949B09D}" srcOrd="0" destOrd="1" presId="urn:microsoft.com/office/officeart/2005/8/layout/process2"/>
    <dgm:cxn modelId="{BA4D7CFF-1CAA-4C81-99EE-B84DA3F8B4D5}" type="presOf" srcId="{0B14FCB0-84BC-46A9-86C0-60C5C46F9963}" destId="{4A6A6B63-82C7-4693-B5BB-155181C51E03}" srcOrd="0" destOrd="0" presId="urn:microsoft.com/office/officeart/2005/8/layout/process2"/>
    <dgm:cxn modelId="{538567EE-8A4E-4DE6-95C9-07D9223A36E0}" srcId="{9C785388-4991-4143-9B92-F32A2B1D591A}" destId="{8AA3752E-D685-47DD-B15A-DC9ADD79E2DD}" srcOrd="1" destOrd="0" parTransId="{1F0F5060-F8F0-4E2E-A36A-9966DF97E58A}" sibTransId="{D8D9CE0C-3DEE-4B5B-A2B1-A0C04A745820}"/>
    <dgm:cxn modelId="{A15F6F93-9635-49BF-B626-24679B7D2502}" srcId="{9C785388-4991-4143-9B92-F32A2B1D591A}" destId="{ACC5FBB4-4F80-4FD3-86B7-5DD63336A466}" srcOrd="0" destOrd="0" parTransId="{3E9E2611-95AB-4F5A-92EE-850237B188E6}" sibTransId="{0B14FCB0-84BC-46A9-86C0-60C5C46F9963}"/>
    <dgm:cxn modelId="{F522742E-8532-4CFE-8AEA-8BF7F489562B}" type="presOf" srcId="{ACC5FBB4-4F80-4FD3-86B7-5DD63336A466}" destId="{A81FC762-D573-4B17-A5BE-C0F9A7D33CB7}" srcOrd="0" destOrd="0" presId="urn:microsoft.com/office/officeart/2005/8/layout/process2"/>
    <dgm:cxn modelId="{2A059E19-7A4D-4D11-9917-289CD2FAE79C}" type="presOf" srcId="{8AA3752E-D685-47DD-B15A-DC9ADD79E2DD}" destId="{CEC2B80A-80E2-46E2-9F1D-F31C2949B09D}" srcOrd="0" destOrd="0" presId="urn:microsoft.com/office/officeart/2005/8/layout/process2"/>
    <dgm:cxn modelId="{3422AC63-07B6-49D0-B4D2-DB6328D0496D}" type="presOf" srcId="{0B14FCB0-84BC-46A9-86C0-60C5C46F9963}" destId="{7F161DBD-CD7E-486E-B574-5966D1292BA6}" srcOrd="1" destOrd="0" presId="urn:microsoft.com/office/officeart/2005/8/layout/process2"/>
    <dgm:cxn modelId="{64017C06-946D-4F7C-8AD8-CB64DE1A87E6}" type="presParOf" srcId="{9351EBCB-61CA-48B9-91CF-A3809413FB7D}" destId="{A81FC762-D573-4B17-A5BE-C0F9A7D33CB7}" srcOrd="0" destOrd="0" presId="urn:microsoft.com/office/officeart/2005/8/layout/process2"/>
    <dgm:cxn modelId="{3E2D1DF1-2DA7-4AAE-92D4-32A623021759}" type="presParOf" srcId="{9351EBCB-61CA-48B9-91CF-A3809413FB7D}" destId="{4A6A6B63-82C7-4693-B5BB-155181C51E03}" srcOrd="1" destOrd="0" presId="urn:microsoft.com/office/officeart/2005/8/layout/process2"/>
    <dgm:cxn modelId="{4B3149E4-464A-4CF7-BC0B-03C8565811C3}" type="presParOf" srcId="{4A6A6B63-82C7-4693-B5BB-155181C51E03}" destId="{7F161DBD-CD7E-486E-B574-5966D1292BA6}" srcOrd="0" destOrd="0" presId="urn:microsoft.com/office/officeart/2005/8/layout/process2"/>
    <dgm:cxn modelId="{CB2BF578-24D8-4EE7-9BC4-E98FA99841CD}" type="presParOf" srcId="{9351EBCB-61CA-48B9-91CF-A3809413FB7D}" destId="{CEC2B80A-80E2-46E2-9F1D-F31C2949B09D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B66FDF-89C9-4FD9-AB85-0A2828C4AF55}">
      <dsp:nvSpPr>
        <dsp:cNvPr id="0" name=""/>
        <dsp:cNvSpPr/>
      </dsp:nvSpPr>
      <dsp:spPr>
        <a:xfrm>
          <a:off x="2987040" y="594"/>
          <a:ext cx="4480560" cy="2320207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V jedné dílně jsou příbuzné stroje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Výrobek prochází několika dílnami</a:t>
          </a:r>
          <a:endParaRPr lang="cs-CZ" sz="2400" kern="1200" dirty="0"/>
        </a:p>
      </dsp:txBody>
      <dsp:txXfrm>
        <a:off x="2987040" y="290620"/>
        <a:ext cx="3610482" cy="1740155"/>
      </dsp:txXfrm>
    </dsp:sp>
    <dsp:sp modelId="{11E6133B-601E-4FF5-8700-164CE564CB4A}">
      <dsp:nvSpPr>
        <dsp:cNvPr id="0" name=""/>
        <dsp:cNvSpPr/>
      </dsp:nvSpPr>
      <dsp:spPr>
        <a:xfrm>
          <a:off x="0" y="594"/>
          <a:ext cx="2987040" cy="23202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Technologické uspořádání </a:t>
          </a:r>
          <a:endParaRPr lang="cs-CZ" sz="2900" kern="1200" dirty="0"/>
        </a:p>
      </dsp:txBody>
      <dsp:txXfrm>
        <a:off x="113263" y="113857"/>
        <a:ext cx="2760514" cy="2093681"/>
      </dsp:txXfrm>
    </dsp:sp>
    <dsp:sp modelId="{31F1836B-7E31-4E7F-97F8-6AA20A7F608A}">
      <dsp:nvSpPr>
        <dsp:cNvPr id="0" name=""/>
        <dsp:cNvSpPr/>
      </dsp:nvSpPr>
      <dsp:spPr>
        <a:xfrm>
          <a:off x="2987040" y="2552822"/>
          <a:ext cx="4480560" cy="2320207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Stroje jsou uspořádány tak, aby výroba proběhla kompletně v jedné dílně</a:t>
          </a:r>
          <a:endParaRPr lang="cs-CZ" sz="2400" kern="1200" dirty="0"/>
        </a:p>
      </dsp:txBody>
      <dsp:txXfrm>
        <a:off x="2987040" y="2842848"/>
        <a:ext cx="3610482" cy="1740155"/>
      </dsp:txXfrm>
    </dsp:sp>
    <dsp:sp modelId="{B917E7E8-084F-4E0D-BF2E-2F3F057CFDAA}">
      <dsp:nvSpPr>
        <dsp:cNvPr id="0" name=""/>
        <dsp:cNvSpPr/>
      </dsp:nvSpPr>
      <dsp:spPr>
        <a:xfrm>
          <a:off x="0" y="2552822"/>
          <a:ext cx="2987040" cy="23202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Předmětné uspořádání</a:t>
          </a:r>
          <a:endParaRPr lang="cs-CZ" sz="2900" kern="1200" dirty="0"/>
        </a:p>
      </dsp:txBody>
      <dsp:txXfrm>
        <a:off x="113263" y="2666085"/>
        <a:ext cx="2760514" cy="20936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1FC762-D573-4B17-A5BE-C0F9A7D33CB7}">
      <dsp:nvSpPr>
        <dsp:cNvPr id="0" name=""/>
        <dsp:cNvSpPr/>
      </dsp:nvSpPr>
      <dsp:spPr>
        <a:xfrm>
          <a:off x="1979723" y="594"/>
          <a:ext cx="3508153" cy="19489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Konstrukční příprava</a:t>
          </a:r>
          <a:endParaRPr lang="cs-CZ" sz="3500" kern="1200" dirty="0"/>
        </a:p>
      </dsp:txBody>
      <dsp:txXfrm>
        <a:off x="2036806" y="57677"/>
        <a:ext cx="3393987" cy="1834808"/>
      </dsp:txXfrm>
    </dsp:sp>
    <dsp:sp modelId="{4A6A6B63-82C7-4693-B5BB-155181C51E03}">
      <dsp:nvSpPr>
        <dsp:cNvPr id="0" name=""/>
        <dsp:cNvSpPr/>
      </dsp:nvSpPr>
      <dsp:spPr>
        <a:xfrm rot="5400000">
          <a:off x="3368367" y="1998293"/>
          <a:ext cx="730865" cy="8770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/>
        </a:p>
      </dsp:txBody>
      <dsp:txXfrm rot="-5400000">
        <a:off x="3470689" y="2071380"/>
        <a:ext cx="526222" cy="511606"/>
      </dsp:txXfrm>
    </dsp:sp>
    <dsp:sp modelId="{CEC2B80A-80E2-46E2-9F1D-F31C2949B09D}">
      <dsp:nvSpPr>
        <dsp:cNvPr id="0" name=""/>
        <dsp:cNvSpPr/>
      </dsp:nvSpPr>
      <dsp:spPr>
        <a:xfrm>
          <a:off x="1979723" y="2924056"/>
          <a:ext cx="3508153" cy="19489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Technologická příprava</a:t>
          </a:r>
          <a:endParaRPr lang="cs-CZ" sz="35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700" kern="1200" dirty="0"/>
        </a:p>
      </dsp:txBody>
      <dsp:txXfrm>
        <a:off x="2036806" y="2981139"/>
        <a:ext cx="3393987" cy="18348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21674FC-9A9E-44A5-A495-F93740B07D3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E492169-E0AD-4364-A797-5AF7A4711A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21674FC-9A9E-44A5-A495-F93740B07D3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E492169-E0AD-4364-A797-5AF7A4711A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21674FC-9A9E-44A5-A495-F93740B07D3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E492169-E0AD-4364-A797-5AF7A4711A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674FC-9A9E-44A5-A495-F93740B07D3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2169-E0AD-4364-A797-5AF7A4711A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674FC-9A9E-44A5-A495-F93740B07D3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2169-E0AD-4364-A797-5AF7A4711A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21674FC-9A9E-44A5-A495-F93740B07D3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E492169-E0AD-4364-A797-5AF7A4711A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674FC-9A9E-44A5-A495-F93740B07D3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2169-E0AD-4364-A797-5AF7A4711A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21674FC-9A9E-44A5-A495-F93740B07D3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E492169-E0AD-4364-A797-5AF7A4711A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21674FC-9A9E-44A5-A495-F93740B07D3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E492169-E0AD-4364-A797-5AF7A4711A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674FC-9A9E-44A5-A495-F93740B07D3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2169-E0AD-4364-A797-5AF7A4711A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674FC-9A9E-44A5-A495-F93740B07D3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2169-E0AD-4364-A797-5AF7A4711A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21674FC-9A9E-44A5-A495-F93740B07D3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E492169-E0AD-4364-A797-5AF7A4711A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92428751"/>
              </p:ext>
            </p:extLst>
          </p:nvPr>
        </p:nvGraphicFramePr>
        <p:xfrm>
          <a:off x="2481263" y="388938"/>
          <a:ext cx="4090987" cy="6165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03610" imgH="8893399" progId="Word.Document.12">
                  <p:embed/>
                </p:oleObj>
              </mc:Choice>
              <mc:Fallback>
                <p:oleObj name="Dokument" r:id="rId3" imgW="590361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1263" y="388938"/>
                        <a:ext cx="4090987" cy="61658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39269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Výroba II.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Organizace výrobních pracovišť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Jaké jsou výhody technologického uspořádání?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Jaké jsou nevýhody technologického uspořádání?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č.1 -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Jaké jsou výhody technologického uspořádání?</a:t>
            </a:r>
          </a:p>
          <a:p>
            <a:pPr>
              <a:buNone/>
            </a:pPr>
            <a:r>
              <a:rPr lang="cs-CZ" dirty="0" smtClean="0"/>
              <a:t>    jednoduchá organizace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možné změny výrobního programu</a:t>
            </a:r>
            <a:endParaRPr lang="cs-CZ" dirty="0"/>
          </a:p>
          <a:p>
            <a:r>
              <a:rPr lang="cs-CZ" dirty="0" smtClean="0"/>
              <a:t>Jaké jsou nevýhody technologického uspořádání?</a:t>
            </a:r>
          </a:p>
          <a:p>
            <a:pPr>
              <a:buNone/>
            </a:pPr>
            <a:r>
              <a:rPr lang="cs-CZ" dirty="0" smtClean="0"/>
              <a:t>    delší doba výroby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možnost poškození při manipulaci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Jaké jsou výhody předmětného uspořádání výroby?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Jaké jsou nevýhody předmětného uspořádání výroby?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Jaké jsou výhody předmětného uspořádání výroby?</a:t>
            </a:r>
          </a:p>
          <a:p>
            <a:pPr>
              <a:buNone/>
            </a:pPr>
            <a:r>
              <a:rPr lang="cs-CZ" dirty="0" smtClean="0"/>
              <a:t>    nižší náklady na přepravu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kratší doba výroby</a:t>
            </a:r>
            <a:endParaRPr lang="cs-CZ" dirty="0"/>
          </a:p>
          <a:p>
            <a:r>
              <a:rPr lang="cs-CZ" dirty="0" smtClean="0"/>
              <a:t>Jaké jsou nevýhody předmětného uspořádání výroby?</a:t>
            </a:r>
          </a:p>
          <a:p>
            <a:pPr>
              <a:buNone/>
            </a:pPr>
            <a:r>
              <a:rPr lang="cs-CZ" dirty="0" smtClean="0"/>
              <a:t>    složité změny výrobního programu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Ergonomie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Věda, která se zabývá vztahem mezi člověkem, strojem a pracovním prostředím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Cílem je optimálně zatížit člověka, aby podával maximální výkon  a zároveň pracoval v pohodě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Cílem je optimálně uspořádat pracoviště s ohledem na výkon a bezpečnost práce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Příprava výroby nového výrobku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Konstrukční příprava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Zajišťuje útvar konstrukce</a:t>
            </a:r>
          </a:p>
          <a:p>
            <a:r>
              <a:rPr lang="cs-CZ" dirty="0" smtClean="0"/>
              <a:t>Návrh výrobku – vzhled, tvar, rozměry, vlastnosti…</a:t>
            </a:r>
          </a:p>
          <a:p>
            <a:r>
              <a:rPr lang="cs-CZ" dirty="0" smtClean="0"/>
              <a:t>Výsledkem je prototyp výrobku a technická dokumentace </a:t>
            </a:r>
            <a:endParaRPr lang="cs-CZ" dirty="0"/>
          </a:p>
        </p:txBody>
      </p:sp>
      <p:pic>
        <p:nvPicPr>
          <p:cNvPr id="1026" name="Picture 2" descr="C:\Documents and Settings\buri\Local Settings\Temporary Internet Files\Content.IE5\6LU72JQ1\MC9003248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429000"/>
            <a:ext cx="2232248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Technologická příprava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Cílem je zabezpečit průběh výroby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Technolog zpracovává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optimální výrobní postup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dílny a stroje, kde se bude vyrábět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pomůcky a nářadí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normy – výkonové, normy spotřeby materiálu,       kapacitní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dílenské podklady – postup pro dělníky</a:t>
            </a:r>
          </a:p>
          <a:p>
            <a:endParaRPr lang="cs-CZ" dirty="0"/>
          </a:p>
        </p:txBody>
      </p:sp>
      <p:pic>
        <p:nvPicPr>
          <p:cNvPr id="2050" name="Picture 2" descr="C:\Documents and Settings\buri\Local Settings\Temporary Internet Files\Content.IE5\PFMBYD0N\MC90043263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916832"/>
            <a:ext cx="1714500" cy="1714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109</TotalTime>
  <Words>244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Arkýř</vt:lpstr>
      <vt:lpstr>Microsoft Word Document</vt:lpstr>
      <vt:lpstr>Prezentace aplikace PowerPoint</vt:lpstr>
      <vt:lpstr>Výroba II.</vt:lpstr>
      <vt:lpstr>Organizace výrobních pracovišť</vt:lpstr>
      <vt:lpstr>Úkol č.1</vt:lpstr>
      <vt:lpstr>Úkol č.1 - řešení</vt:lpstr>
      <vt:lpstr>Úkol č.2</vt:lpstr>
      <vt:lpstr>Úkol č. 2 - řešení</vt:lpstr>
      <vt:lpstr>Ergonomie</vt:lpstr>
      <vt:lpstr>Příprava výroby nového výrobku</vt:lpstr>
      <vt:lpstr>Konstrukční příprava</vt:lpstr>
      <vt:lpstr>Technologická příprava</vt:lpstr>
    </vt:vector>
  </TitlesOfParts>
  <Company>ISŠ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Výroba II.</dc:title>
  <dc:creator>buri</dc:creator>
  <cp:lastModifiedBy>Iva Buriánková</cp:lastModifiedBy>
  <cp:revision>14</cp:revision>
  <dcterms:created xsi:type="dcterms:W3CDTF">2013-02-05T08:17:25Z</dcterms:created>
  <dcterms:modified xsi:type="dcterms:W3CDTF">2013-06-27T10:05:20Z</dcterms:modified>
</cp:coreProperties>
</file>