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65" r:id="rId4"/>
    <p:sldId id="263" r:id="rId5"/>
    <p:sldId id="258" r:id="rId6"/>
    <p:sldId id="259" r:id="rId7"/>
    <p:sldId id="260" r:id="rId8"/>
    <p:sldId id="261" r:id="rId9"/>
    <p:sldId id="262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859CDE-1BFC-4D88-BF07-21F00254095A}" type="doc">
      <dgm:prSet loTypeId="urn:microsoft.com/office/officeart/2005/8/layout/l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7C758AC-0E0C-4FC8-BDB8-0E0957199F50}">
      <dgm:prSet phldrT="[Text]"/>
      <dgm:spPr/>
      <dgm:t>
        <a:bodyPr/>
        <a:lstStyle/>
        <a:p>
          <a:r>
            <a:rPr lang="cs-CZ" dirty="0" smtClean="0"/>
            <a:t>N </a:t>
          </a:r>
          <a:r>
            <a:rPr lang="cs-CZ" dirty="0" smtClean="0">
              <a:latin typeface="Times New Roman"/>
              <a:cs typeface="Times New Roman"/>
            </a:rPr>
            <a:t>&lt; </a:t>
          </a:r>
          <a:r>
            <a:rPr lang="cs-CZ" dirty="0" smtClean="0"/>
            <a:t>V</a:t>
          </a:r>
          <a:endParaRPr lang="cs-CZ" dirty="0"/>
        </a:p>
      </dgm:t>
    </dgm:pt>
    <dgm:pt modelId="{3081DFB1-177C-4041-BD00-F5452141FA61}" type="parTrans" cxnId="{4DB5024D-3EF2-4785-B5D2-45A18B269FE1}">
      <dgm:prSet/>
      <dgm:spPr/>
      <dgm:t>
        <a:bodyPr/>
        <a:lstStyle/>
        <a:p>
          <a:endParaRPr lang="cs-CZ"/>
        </a:p>
      </dgm:t>
    </dgm:pt>
    <dgm:pt modelId="{51BA5681-4A23-4F33-8F36-EA2896EF6449}" type="sibTrans" cxnId="{4DB5024D-3EF2-4785-B5D2-45A18B269FE1}">
      <dgm:prSet/>
      <dgm:spPr/>
      <dgm:t>
        <a:bodyPr/>
        <a:lstStyle/>
        <a:p>
          <a:endParaRPr lang="cs-CZ"/>
        </a:p>
      </dgm:t>
    </dgm:pt>
    <dgm:pt modelId="{3D5EFA65-FDF5-4C9E-B981-E9A923AC1E97}">
      <dgm:prSet phldrT="[Text]"/>
      <dgm:spPr/>
      <dgm:t>
        <a:bodyPr/>
        <a:lstStyle/>
        <a:p>
          <a:r>
            <a:rPr lang="cs-CZ" dirty="0" smtClean="0"/>
            <a:t>zisk</a:t>
          </a:r>
          <a:endParaRPr lang="cs-CZ" dirty="0"/>
        </a:p>
      </dgm:t>
    </dgm:pt>
    <dgm:pt modelId="{F2BAEBE5-0780-4320-A80C-2ABCBB2ADB55}" type="parTrans" cxnId="{35014808-493D-40B0-9316-DBFCFCCA42E7}">
      <dgm:prSet/>
      <dgm:spPr/>
      <dgm:t>
        <a:bodyPr/>
        <a:lstStyle/>
        <a:p>
          <a:endParaRPr lang="cs-CZ"/>
        </a:p>
      </dgm:t>
    </dgm:pt>
    <dgm:pt modelId="{8C2C5C19-235B-4BB5-8E7C-A87E309A16D7}" type="sibTrans" cxnId="{35014808-493D-40B0-9316-DBFCFCCA42E7}">
      <dgm:prSet/>
      <dgm:spPr/>
      <dgm:t>
        <a:bodyPr/>
        <a:lstStyle/>
        <a:p>
          <a:endParaRPr lang="cs-CZ"/>
        </a:p>
      </dgm:t>
    </dgm:pt>
    <dgm:pt modelId="{154D8789-7E3B-4A13-A64C-915808AF40D0}">
      <dgm:prSet phldrT="[Text]"/>
      <dgm:spPr/>
      <dgm:t>
        <a:bodyPr/>
        <a:lstStyle/>
        <a:p>
          <a:r>
            <a:rPr lang="cs-CZ" dirty="0" smtClean="0"/>
            <a:t>N </a:t>
          </a:r>
          <a:r>
            <a:rPr lang="cs-CZ" dirty="0" smtClean="0">
              <a:latin typeface="Times New Roman"/>
              <a:cs typeface="Times New Roman"/>
            </a:rPr>
            <a:t>&gt;</a:t>
          </a:r>
          <a:r>
            <a:rPr lang="cs-CZ" dirty="0" smtClean="0"/>
            <a:t> V</a:t>
          </a:r>
          <a:endParaRPr lang="cs-CZ" dirty="0"/>
        </a:p>
      </dgm:t>
    </dgm:pt>
    <dgm:pt modelId="{41A51B67-6C8F-4B0E-B081-21EFDA06FBDF}" type="parTrans" cxnId="{A14F1263-6E5F-42D9-8E48-97E3F737DA36}">
      <dgm:prSet/>
      <dgm:spPr/>
      <dgm:t>
        <a:bodyPr/>
        <a:lstStyle/>
        <a:p>
          <a:endParaRPr lang="cs-CZ"/>
        </a:p>
      </dgm:t>
    </dgm:pt>
    <dgm:pt modelId="{D9229625-9D8A-4473-A1A4-5C6FAF8BC57A}" type="sibTrans" cxnId="{A14F1263-6E5F-42D9-8E48-97E3F737DA36}">
      <dgm:prSet/>
      <dgm:spPr/>
      <dgm:t>
        <a:bodyPr/>
        <a:lstStyle/>
        <a:p>
          <a:endParaRPr lang="cs-CZ"/>
        </a:p>
      </dgm:t>
    </dgm:pt>
    <dgm:pt modelId="{E912B4F2-4BE5-44FD-8AE2-84053E42283C}">
      <dgm:prSet phldrT="[Text]"/>
      <dgm:spPr/>
      <dgm:t>
        <a:bodyPr/>
        <a:lstStyle/>
        <a:p>
          <a:r>
            <a:rPr lang="cs-CZ" dirty="0" smtClean="0"/>
            <a:t>ztráta</a:t>
          </a:r>
          <a:endParaRPr lang="cs-CZ" dirty="0"/>
        </a:p>
      </dgm:t>
    </dgm:pt>
    <dgm:pt modelId="{3C302D35-7C6F-4E60-897F-C37F9B98DBA2}" type="parTrans" cxnId="{728D9AB9-2597-48FB-8D92-9386FEB5454B}">
      <dgm:prSet/>
      <dgm:spPr/>
      <dgm:t>
        <a:bodyPr/>
        <a:lstStyle/>
        <a:p>
          <a:endParaRPr lang="cs-CZ"/>
        </a:p>
      </dgm:t>
    </dgm:pt>
    <dgm:pt modelId="{73CBF120-4D04-4EA5-8964-C876BF82CAB7}" type="sibTrans" cxnId="{728D9AB9-2597-48FB-8D92-9386FEB5454B}">
      <dgm:prSet/>
      <dgm:spPr/>
      <dgm:t>
        <a:bodyPr/>
        <a:lstStyle/>
        <a:p>
          <a:endParaRPr lang="cs-CZ"/>
        </a:p>
      </dgm:t>
    </dgm:pt>
    <dgm:pt modelId="{BFF2949A-DCF8-4CEB-8F24-4691B4B67F98}" type="pres">
      <dgm:prSet presAssocID="{D3859CDE-1BFC-4D88-BF07-21F00254095A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03E6B29-5527-4B40-9CC4-03F18318AFC2}" type="pres">
      <dgm:prSet presAssocID="{D7C758AC-0E0C-4FC8-BDB8-0E0957199F50}" presName="vertFlow" presStyleCnt="0"/>
      <dgm:spPr/>
    </dgm:pt>
    <dgm:pt modelId="{CC484027-3633-420E-8045-CE15ED6BDABF}" type="pres">
      <dgm:prSet presAssocID="{D7C758AC-0E0C-4FC8-BDB8-0E0957199F50}" presName="header" presStyleLbl="node1" presStyleIdx="0" presStyleCnt="2"/>
      <dgm:spPr/>
      <dgm:t>
        <a:bodyPr/>
        <a:lstStyle/>
        <a:p>
          <a:endParaRPr lang="cs-CZ"/>
        </a:p>
      </dgm:t>
    </dgm:pt>
    <dgm:pt modelId="{2B22B585-E157-4224-ABB4-F917963C4390}" type="pres">
      <dgm:prSet presAssocID="{F2BAEBE5-0780-4320-A80C-2ABCBB2ADB55}" presName="parTrans" presStyleLbl="sibTrans2D1" presStyleIdx="0" presStyleCnt="2"/>
      <dgm:spPr/>
      <dgm:t>
        <a:bodyPr/>
        <a:lstStyle/>
        <a:p>
          <a:endParaRPr lang="cs-CZ"/>
        </a:p>
      </dgm:t>
    </dgm:pt>
    <dgm:pt modelId="{1052DF5C-0FEE-40F1-BECC-AA04B5186FF3}" type="pres">
      <dgm:prSet presAssocID="{3D5EFA65-FDF5-4C9E-B981-E9A923AC1E97}" presName="child" presStyleLbl="alignAccFollow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D8EB28-9C9A-468C-8BB5-2EBA26062AFD}" type="pres">
      <dgm:prSet presAssocID="{D7C758AC-0E0C-4FC8-BDB8-0E0957199F50}" presName="hSp" presStyleCnt="0"/>
      <dgm:spPr/>
    </dgm:pt>
    <dgm:pt modelId="{D29A1212-A078-450F-B11F-C96CB59BB5AB}" type="pres">
      <dgm:prSet presAssocID="{154D8789-7E3B-4A13-A64C-915808AF40D0}" presName="vertFlow" presStyleCnt="0"/>
      <dgm:spPr/>
    </dgm:pt>
    <dgm:pt modelId="{96DFF783-C245-4239-93ED-854F57E793BB}" type="pres">
      <dgm:prSet presAssocID="{154D8789-7E3B-4A13-A64C-915808AF40D0}" presName="header" presStyleLbl="node1" presStyleIdx="1" presStyleCnt="2"/>
      <dgm:spPr/>
      <dgm:t>
        <a:bodyPr/>
        <a:lstStyle/>
        <a:p>
          <a:endParaRPr lang="cs-CZ"/>
        </a:p>
      </dgm:t>
    </dgm:pt>
    <dgm:pt modelId="{DD45B0F3-E09A-486A-B449-4DCE824CEE7A}" type="pres">
      <dgm:prSet presAssocID="{3C302D35-7C6F-4E60-897F-C37F9B98DBA2}" presName="parTrans" presStyleLbl="sibTrans2D1" presStyleIdx="1" presStyleCnt="2"/>
      <dgm:spPr/>
      <dgm:t>
        <a:bodyPr/>
        <a:lstStyle/>
        <a:p>
          <a:endParaRPr lang="cs-CZ"/>
        </a:p>
      </dgm:t>
    </dgm:pt>
    <dgm:pt modelId="{4CA0B778-F6B1-4DBC-88F7-B8999C16F93C}" type="pres">
      <dgm:prSet presAssocID="{E912B4F2-4BE5-44FD-8AE2-84053E42283C}" presName="child" presStyleLbl="alignAccFollow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8D9AB9-2597-48FB-8D92-9386FEB5454B}" srcId="{154D8789-7E3B-4A13-A64C-915808AF40D0}" destId="{E912B4F2-4BE5-44FD-8AE2-84053E42283C}" srcOrd="0" destOrd="0" parTransId="{3C302D35-7C6F-4E60-897F-C37F9B98DBA2}" sibTransId="{73CBF120-4D04-4EA5-8964-C876BF82CAB7}"/>
    <dgm:cxn modelId="{35014808-493D-40B0-9316-DBFCFCCA42E7}" srcId="{D7C758AC-0E0C-4FC8-BDB8-0E0957199F50}" destId="{3D5EFA65-FDF5-4C9E-B981-E9A923AC1E97}" srcOrd="0" destOrd="0" parTransId="{F2BAEBE5-0780-4320-A80C-2ABCBB2ADB55}" sibTransId="{8C2C5C19-235B-4BB5-8E7C-A87E309A16D7}"/>
    <dgm:cxn modelId="{3D3D090C-4EC3-47EF-BDA6-B6535A2986BC}" type="presOf" srcId="{154D8789-7E3B-4A13-A64C-915808AF40D0}" destId="{96DFF783-C245-4239-93ED-854F57E793BB}" srcOrd="0" destOrd="0" presId="urn:microsoft.com/office/officeart/2005/8/layout/lProcess1"/>
    <dgm:cxn modelId="{D6713A09-7965-4DB6-A1A9-2C8AA86B9FD7}" type="presOf" srcId="{3C302D35-7C6F-4E60-897F-C37F9B98DBA2}" destId="{DD45B0F3-E09A-486A-B449-4DCE824CEE7A}" srcOrd="0" destOrd="0" presId="urn:microsoft.com/office/officeart/2005/8/layout/lProcess1"/>
    <dgm:cxn modelId="{4DB5024D-3EF2-4785-B5D2-45A18B269FE1}" srcId="{D3859CDE-1BFC-4D88-BF07-21F00254095A}" destId="{D7C758AC-0E0C-4FC8-BDB8-0E0957199F50}" srcOrd="0" destOrd="0" parTransId="{3081DFB1-177C-4041-BD00-F5452141FA61}" sibTransId="{51BA5681-4A23-4F33-8F36-EA2896EF6449}"/>
    <dgm:cxn modelId="{5A1CBC88-D3BA-4EEB-9F6B-B140FC26A249}" type="presOf" srcId="{E912B4F2-4BE5-44FD-8AE2-84053E42283C}" destId="{4CA0B778-F6B1-4DBC-88F7-B8999C16F93C}" srcOrd="0" destOrd="0" presId="urn:microsoft.com/office/officeart/2005/8/layout/lProcess1"/>
    <dgm:cxn modelId="{2CB42F30-E30B-46CE-8ABC-629D31404344}" type="presOf" srcId="{D7C758AC-0E0C-4FC8-BDB8-0E0957199F50}" destId="{CC484027-3633-420E-8045-CE15ED6BDABF}" srcOrd="0" destOrd="0" presId="urn:microsoft.com/office/officeart/2005/8/layout/lProcess1"/>
    <dgm:cxn modelId="{29ECCD52-41AC-4BD9-9BCB-336DD3963244}" type="presOf" srcId="{F2BAEBE5-0780-4320-A80C-2ABCBB2ADB55}" destId="{2B22B585-E157-4224-ABB4-F917963C4390}" srcOrd="0" destOrd="0" presId="urn:microsoft.com/office/officeart/2005/8/layout/lProcess1"/>
    <dgm:cxn modelId="{A9758AF6-C06F-493A-B377-2AC317C460CD}" type="presOf" srcId="{3D5EFA65-FDF5-4C9E-B981-E9A923AC1E97}" destId="{1052DF5C-0FEE-40F1-BECC-AA04B5186FF3}" srcOrd="0" destOrd="0" presId="urn:microsoft.com/office/officeart/2005/8/layout/lProcess1"/>
    <dgm:cxn modelId="{A14F1263-6E5F-42D9-8E48-97E3F737DA36}" srcId="{D3859CDE-1BFC-4D88-BF07-21F00254095A}" destId="{154D8789-7E3B-4A13-A64C-915808AF40D0}" srcOrd="1" destOrd="0" parTransId="{41A51B67-6C8F-4B0E-B081-21EFDA06FBDF}" sibTransId="{D9229625-9D8A-4473-A1A4-5C6FAF8BC57A}"/>
    <dgm:cxn modelId="{C8E794ED-E220-4844-B73B-02174FC41179}" type="presOf" srcId="{D3859CDE-1BFC-4D88-BF07-21F00254095A}" destId="{BFF2949A-DCF8-4CEB-8F24-4691B4B67F98}" srcOrd="0" destOrd="0" presId="urn:microsoft.com/office/officeart/2005/8/layout/lProcess1"/>
    <dgm:cxn modelId="{061B30C1-EE83-40AC-8053-6029739F5ECF}" type="presParOf" srcId="{BFF2949A-DCF8-4CEB-8F24-4691B4B67F98}" destId="{703E6B29-5527-4B40-9CC4-03F18318AFC2}" srcOrd="0" destOrd="0" presId="urn:microsoft.com/office/officeart/2005/8/layout/lProcess1"/>
    <dgm:cxn modelId="{E0C200F5-B32D-4F35-AB98-C0D985477531}" type="presParOf" srcId="{703E6B29-5527-4B40-9CC4-03F18318AFC2}" destId="{CC484027-3633-420E-8045-CE15ED6BDABF}" srcOrd="0" destOrd="0" presId="urn:microsoft.com/office/officeart/2005/8/layout/lProcess1"/>
    <dgm:cxn modelId="{713574F1-287A-4D6A-A09C-03D2FAF52124}" type="presParOf" srcId="{703E6B29-5527-4B40-9CC4-03F18318AFC2}" destId="{2B22B585-E157-4224-ABB4-F917963C4390}" srcOrd="1" destOrd="0" presId="urn:microsoft.com/office/officeart/2005/8/layout/lProcess1"/>
    <dgm:cxn modelId="{C3034D0B-A014-453C-B6A5-2B7EFCB186DD}" type="presParOf" srcId="{703E6B29-5527-4B40-9CC4-03F18318AFC2}" destId="{1052DF5C-0FEE-40F1-BECC-AA04B5186FF3}" srcOrd="2" destOrd="0" presId="urn:microsoft.com/office/officeart/2005/8/layout/lProcess1"/>
    <dgm:cxn modelId="{F463FC4C-F2F1-476A-950C-943B478C3D25}" type="presParOf" srcId="{BFF2949A-DCF8-4CEB-8F24-4691B4B67F98}" destId="{7CD8EB28-9C9A-468C-8BB5-2EBA26062AFD}" srcOrd="1" destOrd="0" presId="urn:microsoft.com/office/officeart/2005/8/layout/lProcess1"/>
    <dgm:cxn modelId="{FEF77088-58C4-49BE-AB36-968FECC2B611}" type="presParOf" srcId="{BFF2949A-DCF8-4CEB-8F24-4691B4B67F98}" destId="{D29A1212-A078-450F-B11F-C96CB59BB5AB}" srcOrd="2" destOrd="0" presId="urn:microsoft.com/office/officeart/2005/8/layout/lProcess1"/>
    <dgm:cxn modelId="{626BB6EC-97CC-432D-88F0-4480D82474A2}" type="presParOf" srcId="{D29A1212-A078-450F-B11F-C96CB59BB5AB}" destId="{96DFF783-C245-4239-93ED-854F57E793BB}" srcOrd="0" destOrd="0" presId="urn:microsoft.com/office/officeart/2005/8/layout/lProcess1"/>
    <dgm:cxn modelId="{5E9AB4DF-CCF2-4DDF-BAE4-11104F438728}" type="presParOf" srcId="{D29A1212-A078-450F-B11F-C96CB59BB5AB}" destId="{DD45B0F3-E09A-486A-B449-4DCE824CEE7A}" srcOrd="1" destOrd="0" presId="urn:microsoft.com/office/officeart/2005/8/layout/lProcess1"/>
    <dgm:cxn modelId="{058984D9-81FE-4011-B19B-D1CEBABB20AF}" type="presParOf" srcId="{D29A1212-A078-450F-B11F-C96CB59BB5AB}" destId="{4CA0B778-F6B1-4DBC-88F7-B8999C16F93C}" srcOrd="2" destOrd="0" presId="urn:microsoft.com/office/officeart/2005/8/layout/l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484027-3633-420E-8045-CE15ED6BDABF}">
      <dsp:nvSpPr>
        <dsp:cNvPr id="0" name=""/>
        <dsp:cNvSpPr/>
      </dsp:nvSpPr>
      <dsp:spPr>
        <a:xfrm>
          <a:off x="1554" y="1623516"/>
          <a:ext cx="3844154" cy="9610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N </a:t>
          </a:r>
          <a:r>
            <a:rPr lang="cs-CZ" sz="5700" kern="1200" dirty="0" smtClean="0">
              <a:latin typeface="Times New Roman"/>
              <a:cs typeface="Times New Roman"/>
            </a:rPr>
            <a:t>&lt; </a:t>
          </a:r>
          <a:r>
            <a:rPr lang="cs-CZ" sz="5700" kern="1200" dirty="0" smtClean="0"/>
            <a:t>V</a:t>
          </a:r>
          <a:endParaRPr lang="cs-CZ" sz="5700" kern="1200" dirty="0"/>
        </a:p>
      </dsp:txBody>
      <dsp:txXfrm>
        <a:off x="29702" y="1651664"/>
        <a:ext cx="3787858" cy="904742"/>
      </dsp:txXfrm>
    </dsp:sp>
    <dsp:sp modelId="{2B22B585-E157-4224-ABB4-F917963C4390}">
      <dsp:nvSpPr>
        <dsp:cNvPr id="0" name=""/>
        <dsp:cNvSpPr/>
      </dsp:nvSpPr>
      <dsp:spPr>
        <a:xfrm rot="5400000">
          <a:off x="1839540" y="2668646"/>
          <a:ext cx="168181" cy="168181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52DF5C-0FEE-40F1-BECC-AA04B5186FF3}">
      <dsp:nvSpPr>
        <dsp:cNvPr id="0" name=""/>
        <dsp:cNvSpPr/>
      </dsp:nvSpPr>
      <dsp:spPr>
        <a:xfrm>
          <a:off x="1554" y="2920919"/>
          <a:ext cx="3844154" cy="961038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zisk</a:t>
          </a:r>
          <a:endParaRPr lang="cs-CZ" sz="5700" kern="1200" dirty="0"/>
        </a:p>
      </dsp:txBody>
      <dsp:txXfrm>
        <a:off x="29702" y="2949067"/>
        <a:ext cx="3787858" cy="904742"/>
      </dsp:txXfrm>
    </dsp:sp>
    <dsp:sp modelId="{96DFF783-C245-4239-93ED-854F57E793BB}">
      <dsp:nvSpPr>
        <dsp:cNvPr id="0" name=""/>
        <dsp:cNvSpPr/>
      </dsp:nvSpPr>
      <dsp:spPr>
        <a:xfrm>
          <a:off x="4383890" y="1623516"/>
          <a:ext cx="3844154" cy="9610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N </a:t>
          </a:r>
          <a:r>
            <a:rPr lang="cs-CZ" sz="5700" kern="1200" dirty="0" smtClean="0">
              <a:latin typeface="Times New Roman"/>
              <a:cs typeface="Times New Roman"/>
            </a:rPr>
            <a:t>&gt;</a:t>
          </a:r>
          <a:r>
            <a:rPr lang="cs-CZ" sz="5700" kern="1200" dirty="0" smtClean="0"/>
            <a:t> V</a:t>
          </a:r>
          <a:endParaRPr lang="cs-CZ" sz="5700" kern="1200" dirty="0"/>
        </a:p>
      </dsp:txBody>
      <dsp:txXfrm>
        <a:off x="4412038" y="1651664"/>
        <a:ext cx="3787858" cy="904742"/>
      </dsp:txXfrm>
    </dsp:sp>
    <dsp:sp modelId="{DD45B0F3-E09A-486A-B449-4DCE824CEE7A}">
      <dsp:nvSpPr>
        <dsp:cNvPr id="0" name=""/>
        <dsp:cNvSpPr/>
      </dsp:nvSpPr>
      <dsp:spPr>
        <a:xfrm rot="5400000">
          <a:off x="6221877" y="2668646"/>
          <a:ext cx="168181" cy="168181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A0B778-F6B1-4DBC-88F7-B8999C16F93C}">
      <dsp:nvSpPr>
        <dsp:cNvPr id="0" name=""/>
        <dsp:cNvSpPr/>
      </dsp:nvSpPr>
      <dsp:spPr>
        <a:xfrm>
          <a:off x="4383890" y="2920919"/>
          <a:ext cx="3844154" cy="961038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ztráta</a:t>
          </a:r>
          <a:endParaRPr lang="cs-CZ" sz="5700" kern="1200" dirty="0"/>
        </a:p>
      </dsp:txBody>
      <dsp:txXfrm>
        <a:off x="4412038" y="2949067"/>
        <a:ext cx="3787858" cy="9047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1">
  <dgm:title val=""/>
  <dgm:desc val=""/>
  <dgm:catLst>
    <dgm:cat type="process" pri="1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1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2"/>
      </dgm:ptLst>
      <dgm:cxnLst>
        <dgm:cxn modelId="3" srcId="0" destId="1" srcOrd="0" destOrd="0"/>
        <dgm:cxn modelId="4" srcId="0" destId="2" srcOrd="0" destOrd="0"/>
        <dgm:cxn modelId="5" srcId="1" destId="11" srcOrd="0" destOrd="0"/>
        <dgm:cxn modelId="6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R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header" refType="h"/>
      <dgm:constr type="w" for="des" forName="header" refType="h" refFor="des" refForName="header" op="equ" fact="4"/>
      <dgm:constr type="h" for="des" forName="child" refType="h" refFor="des" refForName="header" op="equ"/>
      <dgm:constr type="w" for="des" forName="child" refType="w" refFor="des" refForName="header" op="equ"/>
      <dgm:constr type="w" for="ch" forName="hSp" refType="w" refFor="des" refForName="header" op="equ" fact="0.14"/>
      <dgm:constr type="h" for="des" forName="parTrans" refType="h" refFor="des" refForName="header" op="equ" fact="0.35"/>
      <dgm:constr type="h" for="des" forName="sibTrans" refType="h" refFor="des" refForName="parTrans" op="equ"/>
      <dgm:constr type="primFontSz" for="des" forName="child" op="equ" val="65"/>
      <dgm:constr type="primFontSz" for="des" forName="header" op="equ" val="65"/>
    </dgm:constrLst>
    <dgm:ruleLst/>
    <dgm:forEach name="Name4" axis="ch" ptType="node">
      <dgm:layoutNode name="vertFlow">
        <dgm:choose name="Name5">
          <dgm:if name="Name6" func="var" arg="dir" op="equ" val="norm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if>
          <dgm:else name="Name7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header" styleLbl="node1"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8" axis="ch" ptType="parTrans" cnt="1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w" refType="h"/>
              <dgm:constr type="connDist"/>
              <dgm:constr type="wArH" refType="h" fact="0.25"/>
              <dgm:constr type="hArH" refType="wArH" fact="2"/>
              <dgm:constr type="stemThick" refType="hArH" fact="0.667"/>
              <dgm:constr type="begPad" refType="connDist" fact="0.25"/>
              <dgm:constr type="endPad" refType="connDist" fact="0.25"/>
            </dgm:constrLst>
            <dgm:ruleLst/>
          </dgm:layoutNode>
        </dgm:forEach>
        <dgm:forEach name="Name9" axis="ch" ptType="node">
          <dgm:layoutNode name="child" styleLbl="alignAccFollowNode1">
            <dgm:varLst>
              <dgm:chMax val="0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  <dgm:forEach name="Name10" axis="followSib" ptType="sibTrans" cnt="1">
            <dgm:layoutNode name="sibTrans" styleLbl="sibTrans2D1">
              <dgm:alg type="conn">
                <dgm:param type="begPts" val="auto"/>
                <dgm:param type="endPts" val="auto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w" refType="h"/>
                <dgm:constr type="connDist"/>
                <dgm:constr type="wArH" refType="h" fact="0.25"/>
                <dgm:constr type="hArH" refType="wArH" fact="2"/>
                <dgm:constr type="stemThick" refType="hArH" fact="0.667"/>
                <dgm:constr type="begPad" refType="w" fact="0.25"/>
                <dgm:constr type="endPad" refType="w" fact="0.25"/>
              </dgm:constrLst>
              <dgm:ruleLst/>
            </dgm:layoutNode>
          </dgm:forEach>
        </dgm:forEach>
      </dgm:layoutNode>
      <dgm:choose name="Name11">
        <dgm:if name="Name12" axis="self" ptType="node" func="revPos" op="gte" val="2">
          <dgm:layoutNode name="h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3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E6EBAB0-BE77-4DA7-80E5-3C52B4E4678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81C8DD0-3C21-4111-9A26-B6A1241AFD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6EBAB0-BE77-4DA7-80E5-3C52B4E4678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1C8DD0-3C21-4111-9A26-B6A1241AFD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E6EBAB0-BE77-4DA7-80E5-3C52B4E4678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81C8DD0-3C21-4111-9A26-B6A1241AFD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6EBAB0-BE77-4DA7-80E5-3C52B4E4678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1C8DD0-3C21-4111-9A26-B6A1241AFD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6EBAB0-BE77-4DA7-80E5-3C52B4E4678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1C8DD0-3C21-4111-9A26-B6A1241AFD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6EBAB0-BE77-4DA7-80E5-3C52B4E4678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1C8DD0-3C21-4111-9A26-B6A1241AFD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E6EBAB0-BE77-4DA7-80E5-3C52B4E4678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1C8DD0-3C21-4111-9A26-B6A1241AFD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6EBAB0-BE77-4DA7-80E5-3C52B4E4678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1C8DD0-3C21-4111-9A26-B6A1241AFD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6EBAB0-BE77-4DA7-80E5-3C52B4E4678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1C8DD0-3C21-4111-9A26-B6A1241AFD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6EBAB0-BE77-4DA7-80E5-3C52B4E4678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1C8DD0-3C21-4111-9A26-B6A1241AFD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E6EBAB0-BE77-4DA7-80E5-3C52B4E4678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81C8DD0-3C21-4111-9A26-B6A1241AFD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FE6EBAB0-BE77-4DA7-80E5-3C52B4E4678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81C8DD0-3C21-4111-9A26-B6A1241AFDA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10603479"/>
              </p:ext>
            </p:extLst>
          </p:nvPr>
        </p:nvGraphicFramePr>
        <p:xfrm>
          <a:off x="2552700" y="388938"/>
          <a:ext cx="4038600" cy="6084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3610" imgH="8893399" progId="Word.Document.12">
                  <p:embed/>
                </p:oleObj>
              </mc:Choice>
              <mc:Fallback>
                <p:oleObj name="Dokument" r:id="rId3" imgW="5903610" imgH="889339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52700" y="388938"/>
                        <a:ext cx="4038600" cy="60848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74721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Hospodářský výsledek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Hospodářský výsledek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je finanční vyjádření výsledků činnosti podniku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je ukazatelem hospodaření firmy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zjistí se jako rozdíl mezi náklady a výnosy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7239000" cy="5835048"/>
          </a:xfrm>
        </p:spPr>
        <p:txBody>
          <a:bodyPr/>
          <a:lstStyle/>
          <a:p>
            <a:r>
              <a:rPr lang="cs-CZ" b="1" dirty="0" smtClean="0"/>
              <a:t>Náklady</a:t>
            </a:r>
            <a:r>
              <a:rPr lang="cs-CZ" dirty="0" smtClean="0"/>
              <a:t> jsou finančním vyjádřením spotřeby věcných prostředků a práce vynaložených na chod firmy.</a:t>
            </a:r>
            <a:endParaRPr lang="cs-CZ" smtClean="0"/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Výnosy </a:t>
            </a:r>
            <a:r>
              <a:rPr lang="cs-CZ" dirty="0" smtClean="0"/>
              <a:t> jsou finančním vyjádřením výkonů podniku.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620688"/>
          <a:ext cx="8229600" cy="5505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Zisk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finančním zdrojem, předpokladem rozvoje firmy</a:t>
            </a:r>
          </a:p>
          <a:p>
            <a:r>
              <a:rPr lang="cs-CZ" dirty="0" smtClean="0"/>
              <a:t>čistý zisk je zisk po zdanění</a:t>
            </a:r>
          </a:p>
          <a:p>
            <a:r>
              <a:rPr lang="cs-CZ" dirty="0" smtClean="0"/>
              <a:t>rozděluje se v souladu s obchodním zákoníkem a společenskou smlouvou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zisku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povinný odvod do rezervního fondu</a:t>
            </a:r>
          </a:p>
          <a:p>
            <a:pPr lvl="0"/>
            <a:r>
              <a:rPr lang="cs-CZ" dirty="0"/>
              <a:t>příděly do dalších fondů</a:t>
            </a:r>
          </a:p>
          <a:p>
            <a:pPr lvl="0"/>
            <a:r>
              <a:rPr lang="cs-CZ" dirty="0"/>
              <a:t>úhrada ztráty z minulých let</a:t>
            </a:r>
          </a:p>
          <a:p>
            <a:pPr lvl="0"/>
            <a:r>
              <a:rPr lang="cs-CZ" dirty="0"/>
              <a:t>výplata podílů na zisku</a:t>
            </a:r>
          </a:p>
          <a:p>
            <a:pPr lvl="0"/>
            <a:r>
              <a:rPr lang="cs-CZ" dirty="0"/>
              <a:t>nerozdělený zisk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Ztráta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musí </a:t>
            </a:r>
            <a:r>
              <a:rPr lang="cs-CZ" dirty="0"/>
              <a:t>být vypořádána  v souladu s obchodním zákoníkem a společenskou </a:t>
            </a:r>
            <a:r>
              <a:rPr lang="cs-CZ" dirty="0" smtClean="0"/>
              <a:t>smlouvou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způsob </a:t>
            </a:r>
            <a:r>
              <a:rPr lang="cs-CZ" dirty="0"/>
              <a:t>jejího vypořádání závisí na  tom jestli je to jev přechodný nebo trvalejší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Vypořádání ztráty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úhradou společníků</a:t>
            </a:r>
          </a:p>
          <a:p>
            <a:pPr lvl="0"/>
            <a:r>
              <a:rPr lang="cs-CZ" dirty="0"/>
              <a:t>z nerozděleného zisku z minulých let</a:t>
            </a:r>
          </a:p>
          <a:p>
            <a:pPr lvl="0"/>
            <a:r>
              <a:rPr lang="cs-CZ" dirty="0"/>
              <a:t>z rezervního fondu</a:t>
            </a:r>
          </a:p>
          <a:p>
            <a:pPr lvl="0"/>
            <a:r>
              <a:rPr lang="cs-CZ" dirty="0"/>
              <a:t>převedením ztráty do příštího období</a:t>
            </a:r>
          </a:p>
          <a:p>
            <a:pPr lvl="0"/>
            <a:r>
              <a:rPr lang="cs-CZ" dirty="0"/>
              <a:t>snížením základního kapitálu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způsoby zvyšování zisku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Snižování nákladů</a:t>
            </a:r>
          </a:p>
          <a:p>
            <a:pPr>
              <a:buNone/>
            </a:pPr>
            <a:r>
              <a:rPr lang="cs-CZ" dirty="0" smtClean="0"/>
              <a:t>      snižováním spotřeby</a:t>
            </a:r>
          </a:p>
          <a:p>
            <a:pPr>
              <a:buNone/>
            </a:pPr>
            <a:r>
              <a:rPr lang="cs-CZ" dirty="0" smtClean="0"/>
              <a:t>      snižováním jejího ocenění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Zvyšování výnosů</a:t>
            </a:r>
          </a:p>
          <a:p>
            <a:pPr>
              <a:buNone/>
            </a:pPr>
            <a:r>
              <a:rPr lang="cs-CZ" dirty="0" smtClean="0"/>
              <a:t>      zvyšováním výkonů</a:t>
            </a:r>
          </a:p>
          <a:p>
            <a:pPr>
              <a:buNone/>
            </a:pPr>
            <a:r>
              <a:rPr lang="cs-CZ" dirty="0" smtClean="0"/>
              <a:t>      zvyšováním jejich ocenění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179</TotalTime>
  <Words>121</Words>
  <Application>Microsoft Office PowerPoint</Application>
  <PresentationFormat>Předvádění na obrazovce (4:3)</PresentationFormat>
  <Paragraphs>43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Bohatý</vt:lpstr>
      <vt:lpstr>Microsoft Word Document</vt:lpstr>
      <vt:lpstr>Prezentace aplikace PowerPoint</vt:lpstr>
      <vt:lpstr>Hospodářský výsledek</vt:lpstr>
      <vt:lpstr>Hospodářský výsledek</vt:lpstr>
      <vt:lpstr>Prezentace aplikace PowerPoint</vt:lpstr>
      <vt:lpstr>Prezentace aplikace PowerPoint</vt:lpstr>
      <vt:lpstr>Zisk</vt:lpstr>
      <vt:lpstr>Rozdělení zisku</vt:lpstr>
      <vt:lpstr>Ztráta</vt:lpstr>
      <vt:lpstr>Vypořádání ztráty</vt:lpstr>
      <vt:lpstr>způsoby zvyšování zisku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Hospodářský výsledek</dc:title>
  <dc:creator>buri</dc:creator>
  <cp:lastModifiedBy>Iva Buriánková</cp:lastModifiedBy>
  <cp:revision>14</cp:revision>
  <dcterms:created xsi:type="dcterms:W3CDTF">2013-02-11T16:53:47Z</dcterms:created>
  <dcterms:modified xsi:type="dcterms:W3CDTF">2013-06-27T10:19:18Z</dcterms:modified>
</cp:coreProperties>
</file>