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name" initials="n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2CDC52-6561-465B-AC09-B2E05C1DF311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348300-271C-4BBD-9859-3DA15C52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880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14133335"/>
              </p:ext>
            </p:extLst>
          </p:nvPr>
        </p:nvGraphicFramePr>
        <p:xfrm>
          <a:off x="2337052" y="188640"/>
          <a:ext cx="4179164" cy="62492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3" imgW="5901230" imgH="8822117" progId="Word.Document.12">
                  <p:embed/>
                </p:oleObj>
              </mc:Choice>
              <mc:Fallback>
                <p:oleObj name="Dokument" r:id="rId3" imgW="5901230" imgH="882211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7052" y="188640"/>
                        <a:ext cx="4179164" cy="624921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70467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0407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Srovnávací 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27103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Srovnávací frézka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o</a:t>
            </a:r>
            <a:r>
              <a:rPr lang="cs-CZ" sz="2400" dirty="0" smtClean="0"/>
              <a:t>pracovává masivní materiál otáčejícím se nástrojem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rovnává plochu materiálu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hladkost povrchu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tloušťku materiálu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rovnává plochu s boky do pravého úhlu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36860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hřídel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Pravítko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Pákový mechanizmus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M</a:t>
            </a:r>
            <a:r>
              <a:rPr lang="cs-CZ" dirty="0" smtClean="0"/>
              <a:t>ateriál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0590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5792" y="2397252"/>
            <a:ext cx="4852416" cy="206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4163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ax. šířka srovnávaného materiálu-630mm</a:t>
            </a:r>
          </a:p>
          <a:p>
            <a:r>
              <a:rPr lang="cs-CZ" dirty="0"/>
              <a:t>n</a:t>
            </a:r>
            <a:r>
              <a:rPr lang="cs-CZ" dirty="0" smtClean="0"/>
              <a:t>ožová hřídel - průměr – 125 mm</a:t>
            </a:r>
            <a:br>
              <a:rPr lang="cs-CZ" dirty="0" smtClean="0"/>
            </a:br>
            <a:r>
              <a:rPr lang="cs-CZ" dirty="0" smtClean="0"/>
              <a:t>                         - počet nožů – 4</a:t>
            </a:r>
          </a:p>
          <a:p>
            <a:r>
              <a:rPr lang="cs-CZ" dirty="0"/>
              <a:t>o</a:t>
            </a:r>
            <a:r>
              <a:rPr lang="cs-CZ" dirty="0" smtClean="0"/>
              <a:t>táčky – 6 000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/>
              <a:t>v</a:t>
            </a:r>
            <a:r>
              <a:rPr lang="cs-CZ" dirty="0" smtClean="0"/>
              <a:t>ýkon elektromotoru – 4 kW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908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66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FRÉZKY</vt:lpstr>
      <vt:lpstr>Prezentace aplikace PowerPoint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Eva Vašíková</cp:lastModifiedBy>
  <cp:revision>29</cp:revision>
  <dcterms:created xsi:type="dcterms:W3CDTF">2012-12-11T16:01:20Z</dcterms:created>
  <dcterms:modified xsi:type="dcterms:W3CDTF">2013-06-27T07:52:12Z</dcterms:modified>
</cp:coreProperties>
</file>