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9" r:id="rId5"/>
    <p:sldId id="256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6BBC6-75E1-4EA7-B720-9624A6301B9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B83DDC-92C3-482F-A030-6662F6F20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63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89659"/>
              </p:ext>
            </p:extLst>
          </p:nvPr>
        </p:nvGraphicFramePr>
        <p:xfrm>
          <a:off x="2627784" y="521761"/>
          <a:ext cx="4104456" cy="6137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22117" progId="Word.Document.12">
                  <p:embed/>
                </p:oleObj>
              </mc:Choice>
              <mc:Fallback>
                <p:oleObj name="Dokument" r:id="rId3" imgW="5901230" imgH="882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521761"/>
                        <a:ext cx="4104456" cy="61375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611927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48766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mtClean="0"/>
              <a:t>Tloušťkovací </a:t>
            </a:r>
            <a:r>
              <a:rPr lang="cs-CZ" dirty="0" smtClean="0"/>
              <a:t>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4331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Tloušťkovací</a:t>
            </a:r>
            <a:r>
              <a:rPr lang="cs-CZ" sz="2400" dirty="0" smtClean="0"/>
              <a:t>  frézka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pracovává masivní materiál otáčejícím se nástrojem</a:t>
            </a:r>
          </a:p>
          <a:p>
            <a:r>
              <a:rPr lang="cs-CZ" sz="2400" dirty="0" smtClean="0"/>
              <a:t>upravuje hladkost povrchu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přesnou  tloušťku materiálu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563459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Rýhovaný posuvný válec přední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Hladký posuvný válec zadní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Přítlačné patky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Zarážka proti zpětnému vrhu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Variátor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Stolový </a:t>
            </a:r>
            <a:r>
              <a:rPr lang="cs-CZ" dirty="0" smtClean="0"/>
              <a:t>válec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4670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O:\Stroje\obrázek000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024" y="2782824"/>
            <a:ext cx="1901952" cy="1292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63459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racovní šířka stroje – 630 mm</a:t>
            </a:r>
          </a:p>
          <a:p>
            <a:r>
              <a:rPr lang="cs-CZ" dirty="0"/>
              <a:t>m</a:t>
            </a:r>
            <a:r>
              <a:rPr lang="cs-CZ" dirty="0" smtClean="0"/>
              <a:t>ax. tloušťka materiálu – 200 mm</a:t>
            </a:r>
          </a:p>
          <a:p>
            <a:r>
              <a:rPr lang="cs-CZ" dirty="0"/>
              <a:t>n</a:t>
            </a:r>
            <a:r>
              <a:rPr lang="cs-CZ" dirty="0" smtClean="0"/>
              <a:t>ožová hřídel – průměr – 125 mm</a:t>
            </a:r>
            <a:br>
              <a:rPr lang="cs-CZ" dirty="0" smtClean="0"/>
            </a:br>
            <a:r>
              <a:rPr lang="cs-CZ" dirty="0" smtClean="0"/>
              <a:t>                            otáčky – 5 000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/>
              <a:t>c</a:t>
            </a:r>
            <a:r>
              <a:rPr lang="cs-CZ" dirty="0" smtClean="0"/>
              <a:t>elkový výkon elektromotoru – </a:t>
            </a:r>
            <a:r>
              <a:rPr lang="cs-CZ" smtClean="0"/>
              <a:t>9 kW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61120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75</Words>
  <Application>Microsoft Office PowerPoint</Application>
  <PresentationFormat>Předvádění na obrazovce (4:3)</PresentationFormat>
  <Paragraphs>33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Prezentace aplikace PowerPoint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13</cp:revision>
  <dcterms:created xsi:type="dcterms:W3CDTF">2013-01-02T10:37:20Z</dcterms:created>
  <dcterms:modified xsi:type="dcterms:W3CDTF">2013-06-27T07:55:28Z</dcterms:modified>
</cp:coreProperties>
</file>