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06541-64A4-46CE-A67D-18D3C6E7CE7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DDA9B-2B3E-42E9-90B1-51A5E65C70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420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2297551"/>
              </p:ext>
            </p:extLst>
          </p:nvPr>
        </p:nvGraphicFramePr>
        <p:xfrm>
          <a:off x="2555776" y="620688"/>
          <a:ext cx="3888432" cy="58144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620688"/>
                        <a:ext cx="3888432" cy="58144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2454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Kombinovaná 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83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Srovnávací a </a:t>
            </a:r>
            <a:r>
              <a:rPr lang="cs-CZ" dirty="0" err="1" smtClean="0"/>
              <a:t>tloušťkovací</a:t>
            </a:r>
            <a:r>
              <a:rPr lang="cs-CZ" dirty="0" smtClean="0"/>
              <a:t> frézka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 přesnou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5750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lišty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Stolový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posouvací válec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Záchyty zpětného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072" y="2423160"/>
            <a:ext cx="5705856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18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 šířka stroje     350 – 600 mm</a:t>
            </a:r>
          </a:p>
          <a:p>
            <a:r>
              <a:rPr lang="cs-CZ" dirty="0" smtClean="0"/>
              <a:t>Maximální tloušťka materiálu   150 mm</a:t>
            </a:r>
          </a:p>
          <a:p>
            <a:r>
              <a:rPr lang="cs-CZ" dirty="0" smtClean="0"/>
              <a:t>Průměr nožové hřídele   115 mm</a:t>
            </a:r>
          </a:p>
          <a:p>
            <a:r>
              <a:rPr lang="cs-CZ" dirty="0" smtClean="0"/>
              <a:t>Počet otáček  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smtClean="0"/>
              <a:t>Rychlost posuvu 7 – 30 m/min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9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98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Srovnávací a tloušťkovací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11</cp:revision>
  <dcterms:created xsi:type="dcterms:W3CDTF">2013-01-07T13:04:29Z</dcterms:created>
  <dcterms:modified xsi:type="dcterms:W3CDTF">2013-06-27T08:19:46Z</dcterms:modified>
</cp:coreProperties>
</file>