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02AA-7BDD-4B55-A982-459FC15DDA4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306FD-D695-4CE3-8B85-BE9D6E00F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3084307"/>
              </p:ext>
            </p:extLst>
          </p:nvPr>
        </p:nvGraphicFramePr>
        <p:xfrm>
          <a:off x="2771800" y="737111"/>
          <a:ext cx="3672408" cy="54914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1800" y="737111"/>
                        <a:ext cx="3672408" cy="54914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1457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73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Svislá spodní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spodní frézka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dřevo a materiály na bázi dřeva</a:t>
            </a:r>
          </a:p>
          <a:p>
            <a:r>
              <a:rPr lang="cs-CZ" dirty="0" smtClean="0"/>
              <a:t>frézuje drážky, polodrážky a profily</a:t>
            </a:r>
          </a:p>
          <a:p>
            <a:r>
              <a:rPr lang="cs-CZ" dirty="0"/>
              <a:t>f</a:t>
            </a:r>
            <a:r>
              <a:rPr lang="cs-CZ" dirty="0" smtClean="0"/>
              <a:t>rézuje konstrukční spoje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025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Fréza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Matice vřetena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Řemenový převod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445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2526792"/>
            <a:ext cx="2465432" cy="227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30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výška materiálu   120 mm</a:t>
            </a:r>
          </a:p>
          <a:p>
            <a:r>
              <a:rPr lang="cs-CZ" dirty="0" smtClean="0"/>
              <a:t>Počet otáček   3 000 – 9 000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Rychlost posuvu   </a:t>
            </a:r>
            <a:r>
              <a:rPr lang="cs-CZ" smtClean="0"/>
              <a:t>8 - </a:t>
            </a:r>
            <a:r>
              <a:rPr lang="cs-CZ" dirty="0" smtClean="0"/>
              <a:t>60 m/min</a:t>
            </a:r>
          </a:p>
          <a:p>
            <a:r>
              <a:rPr lang="cs-CZ" dirty="0" smtClean="0"/>
              <a:t>Výkon elektromotoru   3 – 4 kW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33535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76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Svislá spodní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10</cp:revision>
  <dcterms:created xsi:type="dcterms:W3CDTF">2013-01-07T13:06:20Z</dcterms:created>
  <dcterms:modified xsi:type="dcterms:W3CDTF">2013-06-27T08:19:57Z</dcterms:modified>
</cp:coreProperties>
</file>