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BAED9D-4A1F-45F0-9246-3C5841B76E3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61ACB9D-3AF6-465E-8F2D-10F718EB77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871296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23528" y="2514600"/>
          <a:ext cx="8568952" cy="2811760"/>
        </p:xfrm>
        <a:graphic>
          <a:graphicData uri="http://schemas.openxmlformats.org/drawingml/2006/table">
            <a:tbl>
              <a:tblPr/>
              <a:tblGrid>
                <a:gridCol w="2342230"/>
                <a:gridCol w="6226722"/>
              </a:tblGrid>
              <a:tr h="4404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ZŠ a ZUŠ J. E. Purkyně Libochovice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Autor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Bc. Jiří Grüner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08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Název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VY_32_INOVACE_09_L</a:t>
                      </a:r>
                      <a:r>
                        <a:rPr lang="cs-CZ" sz="2000">
                          <a:latin typeface="Times New Roman"/>
                          <a:ea typeface="Times New Roman"/>
                        </a:rPr>
                        <a:t>. </a:t>
                      </a: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van Beethoven – opera FIDELIO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Téma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L. van Beethovena – opera FIDELIO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CZ.1.07/1.4.00/21.2803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492896"/>
            <a:ext cx="6400800" cy="1752600"/>
          </a:xfrm>
        </p:spPr>
        <p:txBody>
          <a:bodyPr/>
          <a:lstStyle/>
          <a:p>
            <a:endParaRPr lang="cs-CZ" sz="2500" dirty="0" smtClean="0"/>
          </a:p>
          <a:p>
            <a:r>
              <a:rPr lang="cs-CZ" sz="2500" dirty="0" smtClean="0"/>
              <a:t>OPERA: FIDELIO ( Opera o dvou dějstvích)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300" dirty="0" err="1" smtClean="0"/>
              <a:t>Ludwig</a:t>
            </a:r>
            <a:r>
              <a:rPr lang="cs-CZ" sz="3300" dirty="0" smtClean="0"/>
              <a:t> van Beethoven</a:t>
            </a:r>
            <a:br>
              <a:rPr lang="cs-CZ" sz="3300" dirty="0" smtClean="0"/>
            </a:br>
            <a:r>
              <a:rPr lang="cs-CZ" sz="3300" dirty="0" smtClean="0"/>
              <a:t>1770 - 1827</a:t>
            </a:r>
            <a:endParaRPr lang="cs-CZ" sz="33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356992"/>
            <a:ext cx="280831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48680"/>
            <a:ext cx="871296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</a:t>
            </a:r>
            <a:r>
              <a:rPr lang="cs-CZ" smtClean="0"/>
              <a:t>žákům 8. </a:t>
            </a:r>
            <a:r>
              <a:rPr lang="cs-CZ" dirty="0" smtClean="0"/>
              <a:t>třídy základní školy. Žáci se seznamují s jedinou napsanou operou </a:t>
            </a:r>
            <a:r>
              <a:rPr lang="cs-CZ" dirty="0" err="1" smtClean="0"/>
              <a:t>Ludwiga</a:t>
            </a:r>
            <a:r>
              <a:rPr lang="cs-CZ" dirty="0" smtClean="0"/>
              <a:t> van Beethovena – </a:t>
            </a:r>
            <a:r>
              <a:rPr lang="cs-CZ" dirty="0" err="1" smtClean="0"/>
              <a:t>Fidelio</a:t>
            </a:r>
            <a:r>
              <a:rPr lang="cs-CZ" dirty="0" smtClean="0"/>
              <a:t>. Seznamují se s jednotlivými postavami a obsahem opery. </a:t>
            </a:r>
          </a:p>
          <a:p>
            <a:r>
              <a:rPr lang="cs-CZ" dirty="0" smtClean="0"/>
              <a:t>Je velice užitečné, když učitel pustí žákům i ukázku této opery. </a:t>
            </a:r>
            <a:endParaRPr lang="cs-CZ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L. van Beethovena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Narozen 1770 Bonn (Německo)</a:t>
            </a:r>
          </a:p>
          <a:p>
            <a:r>
              <a:rPr lang="cs-CZ" dirty="0" smtClean="0"/>
              <a:t>Umírá 1827 Vídeň (Rakousko)</a:t>
            </a:r>
          </a:p>
          <a:p>
            <a:r>
              <a:rPr lang="cs-CZ" dirty="0" smtClean="0"/>
              <a:t>Pocházel z hudební rodiny (otec v něm viděl zdroj příjmů, byl na něj krutý)</a:t>
            </a:r>
          </a:p>
          <a:p>
            <a:r>
              <a:rPr lang="cs-CZ" dirty="0" smtClean="0"/>
              <a:t>Vyučoval hudbu, později díky mecenášství českých šlechticů se mohl věnovat kompozici svých děl.</a:t>
            </a:r>
          </a:p>
          <a:p>
            <a:r>
              <a:rPr lang="cs-CZ" dirty="0" smtClean="0"/>
              <a:t>Čechy několikrát navštívil (Praha, Hradec u Opavy, Teplice v Čechách)</a:t>
            </a:r>
          </a:p>
          <a:p>
            <a:r>
              <a:rPr lang="cs-CZ" dirty="0" smtClean="0"/>
              <a:t>Složil jedinou operu „FIDELIO“, kterou několikrát přepracoval.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opera???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Opera je hudební žánr, který vznikl již na konci 16. století v Itálii.</a:t>
            </a:r>
          </a:p>
          <a:p>
            <a:r>
              <a:rPr lang="cs-CZ" dirty="0" smtClean="0"/>
              <a:t>Jde o druh hudebního umění, kde se setkávají dohromady složka hudební, pěvecká a herecká.</a:t>
            </a:r>
          </a:p>
          <a:p>
            <a:r>
              <a:rPr lang="cs-CZ" dirty="0" smtClean="0"/>
              <a:t>Každá opera má obyčejně instrumentální předehru, nebo krátký  úvod, po kterém nastupuje děj opery.</a:t>
            </a:r>
          </a:p>
          <a:p>
            <a:r>
              <a:rPr lang="cs-CZ" dirty="0" smtClean="0"/>
              <a:t>První autor, který napsal operu byl </a:t>
            </a:r>
            <a:r>
              <a:rPr lang="cs-CZ" dirty="0" err="1" smtClean="0"/>
              <a:t>Jacopo</a:t>
            </a:r>
            <a:r>
              <a:rPr lang="cs-CZ" dirty="0" smtClean="0"/>
              <a:t> Peri (</a:t>
            </a:r>
            <a:r>
              <a:rPr lang="cs-CZ" dirty="0" err="1" smtClean="0"/>
              <a:t>žakopo</a:t>
            </a:r>
            <a:r>
              <a:rPr lang="cs-CZ" dirty="0" smtClean="0"/>
              <a:t> peri) – opera </a:t>
            </a:r>
            <a:r>
              <a:rPr lang="cs-CZ" dirty="0" err="1" smtClean="0"/>
              <a:t>Dafné</a:t>
            </a:r>
            <a:r>
              <a:rPr lang="cs-CZ" dirty="0" smtClean="0"/>
              <a:t> – ztratila se.</a:t>
            </a:r>
          </a:p>
          <a:p>
            <a:r>
              <a:rPr lang="cs-CZ" dirty="0" smtClean="0"/>
              <a:t>Opera byla oblíbená hlavně v barokním období 2 ½ 16. – 1 ½ 17. století.</a:t>
            </a:r>
          </a:p>
          <a:p>
            <a:r>
              <a:rPr lang="cs-CZ" dirty="0" smtClean="0"/>
              <a:t>Barokní skladatelé oper: Antonio </a:t>
            </a:r>
            <a:r>
              <a:rPr lang="cs-CZ" dirty="0" err="1" smtClean="0"/>
              <a:t>Vivaldi</a:t>
            </a:r>
            <a:r>
              <a:rPr lang="cs-CZ" dirty="0" smtClean="0"/>
              <a:t>, </a:t>
            </a:r>
            <a:r>
              <a:rPr lang="cs-CZ" dirty="0" err="1" smtClean="0"/>
              <a:t>George</a:t>
            </a:r>
            <a:r>
              <a:rPr lang="cs-CZ" dirty="0" smtClean="0"/>
              <a:t> Fridrich Händel, Johan Sebastian </a:t>
            </a:r>
            <a:r>
              <a:rPr lang="cs-CZ" dirty="0" err="1" smtClean="0"/>
              <a:t>Bach</a:t>
            </a:r>
            <a:r>
              <a:rPr lang="cs-CZ" dirty="0" smtClean="0"/>
              <a:t> nenapsal ani jednu. </a:t>
            </a:r>
            <a:endParaRPr lang="cs-CZ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L. van Beethoven – opera </a:t>
            </a:r>
            <a:r>
              <a:rPr lang="cs-CZ" dirty="0" err="1" smtClean="0"/>
              <a:t>Fidelio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Předlohou bylo dílo Friedricha </a:t>
            </a:r>
            <a:r>
              <a:rPr lang="cs-CZ" dirty="0" err="1" smtClean="0"/>
              <a:t>Treitschka</a:t>
            </a:r>
            <a:endParaRPr lang="cs-CZ" dirty="0" smtClean="0"/>
          </a:p>
          <a:p>
            <a:r>
              <a:rPr lang="cs-CZ" dirty="0" smtClean="0"/>
              <a:t>Verze první byla uskutečněna roku 1805, druhá 1806 a poslední 1814 ve Vídni.</a:t>
            </a:r>
          </a:p>
          <a:p>
            <a:r>
              <a:rPr lang="cs-CZ" dirty="0" smtClean="0"/>
              <a:t>Je to jediná Beethovenova opera, kterou napsal, velice se jí věnoval a důkladně ji komponoval.</a:t>
            </a:r>
          </a:p>
          <a:p>
            <a:r>
              <a:rPr lang="cs-CZ" dirty="0" smtClean="0"/>
              <a:t>Proto zde můžeme najít krásné klasicistní prvky – volnost, rovnost, bratrství, které z této doby vyplývá.</a:t>
            </a:r>
          </a:p>
          <a:p>
            <a:r>
              <a:rPr lang="cs-CZ" dirty="0" smtClean="0"/>
              <a:t>Tato opera je nejvýznamnější výtvor celé operní literatury.</a:t>
            </a:r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postavy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Don </a:t>
            </a:r>
            <a:r>
              <a:rPr lang="cs-CZ" dirty="0" err="1" smtClean="0"/>
              <a:t>Fernando</a:t>
            </a:r>
            <a:r>
              <a:rPr lang="cs-CZ" dirty="0" smtClean="0"/>
              <a:t>, ministr – baryton</a:t>
            </a:r>
          </a:p>
          <a:p>
            <a:r>
              <a:rPr lang="cs-CZ" dirty="0" smtClean="0"/>
              <a:t>Don </a:t>
            </a:r>
            <a:r>
              <a:rPr lang="cs-CZ" dirty="0" err="1" smtClean="0"/>
              <a:t>Pizzaro</a:t>
            </a:r>
            <a:r>
              <a:rPr lang="cs-CZ" dirty="0" smtClean="0"/>
              <a:t>, guvernér státního vězení – baryton</a:t>
            </a:r>
          </a:p>
          <a:p>
            <a:r>
              <a:rPr lang="cs-CZ" dirty="0" err="1" smtClean="0"/>
              <a:t>Florestán</a:t>
            </a:r>
            <a:r>
              <a:rPr lang="cs-CZ" dirty="0" smtClean="0"/>
              <a:t>, vězeň – tenor</a:t>
            </a:r>
          </a:p>
          <a:p>
            <a:r>
              <a:rPr lang="cs-CZ" dirty="0" smtClean="0"/>
              <a:t>Leonora, jeho choť, vystupující pod jménem </a:t>
            </a:r>
            <a:r>
              <a:rPr lang="cs-CZ" dirty="0" err="1" smtClean="0"/>
              <a:t>Fidelio</a:t>
            </a:r>
            <a:r>
              <a:rPr lang="cs-CZ" dirty="0" smtClean="0"/>
              <a:t> – soprán</a:t>
            </a:r>
          </a:p>
          <a:p>
            <a:r>
              <a:rPr lang="cs-CZ" dirty="0" err="1" smtClean="0"/>
              <a:t>Rocco</a:t>
            </a:r>
            <a:r>
              <a:rPr lang="cs-CZ" dirty="0" smtClean="0"/>
              <a:t>, žalářník – bas</a:t>
            </a:r>
          </a:p>
          <a:p>
            <a:r>
              <a:rPr lang="cs-CZ" dirty="0" smtClean="0"/>
              <a:t>Marcelina, jeho dcera – soprán</a:t>
            </a:r>
          </a:p>
          <a:p>
            <a:r>
              <a:rPr lang="cs-CZ" dirty="0" err="1" smtClean="0"/>
              <a:t>Jaquino</a:t>
            </a:r>
            <a:r>
              <a:rPr lang="cs-CZ" dirty="0" smtClean="0"/>
              <a:t>, vrátný – tenor</a:t>
            </a:r>
          </a:p>
          <a:p>
            <a:r>
              <a:rPr lang="cs-CZ" dirty="0" smtClean="0"/>
              <a:t>Další postavy: vězňové, důstojníci, stráže, lid</a:t>
            </a:r>
          </a:p>
          <a:p>
            <a:r>
              <a:rPr lang="cs-CZ" dirty="0" smtClean="0"/>
              <a:t>Místo konání děje: </a:t>
            </a:r>
            <a:r>
              <a:rPr lang="cs-CZ" dirty="0"/>
              <a:t>š</a:t>
            </a:r>
            <a:r>
              <a:rPr lang="cs-CZ" dirty="0" smtClean="0"/>
              <a:t>panělské státní vězení blíže Sevilly</a:t>
            </a:r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Dějství – Na nádvoří státní věznice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 nádvoří se hašteří žalářníkova dcera Marcelina s vrátným </a:t>
            </a:r>
            <a:r>
              <a:rPr lang="cs-CZ" dirty="0" err="1" smtClean="0"/>
              <a:t>Jaquinem</a:t>
            </a:r>
            <a:r>
              <a:rPr lang="cs-CZ" dirty="0" smtClean="0"/>
              <a:t>, dříve ho měla ráda, ale co nastoupil do služby mladý </a:t>
            </a:r>
            <a:r>
              <a:rPr lang="cs-CZ" dirty="0" err="1" smtClean="0"/>
              <a:t>Fidelio</a:t>
            </a:r>
            <a:r>
              <a:rPr lang="cs-CZ" dirty="0" smtClean="0"/>
              <a:t>, nechce o nikom jiném slyšet.</a:t>
            </a:r>
          </a:p>
          <a:p>
            <a:r>
              <a:rPr lang="cs-CZ" dirty="0" err="1" smtClean="0"/>
              <a:t>Rocco</a:t>
            </a:r>
            <a:r>
              <a:rPr lang="cs-CZ" dirty="0" smtClean="0"/>
              <a:t> žádá guvernéra, aby </a:t>
            </a:r>
            <a:r>
              <a:rPr lang="cs-CZ" dirty="0" err="1" smtClean="0"/>
              <a:t>Fidelia</a:t>
            </a:r>
            <a:r>
              <a:rPr lang="cs-CZ" dirty="0" smtClean="0"/>
              <a:t> učinil jeho pomocníkem.</a:t>
            </a:r>
          </a:p>
          <a:p>
            <a:r>
              <a:rPr lang="cs-CZ" dirty="0" smtClean="0"/>
              <a:t>Guvernér však čeká ve vězení návštěvu, přijíždí sám ministr don </a:t>
            </a:r>
            <a:r>
              <a:rPr lang="cs-CZ" dirty="0" err="1" smtClean="0"/>
              <a:t>Fernando</a:t>
            </a:r>
            <a:r>
              <a:rPr lang="cs-CZ" dirty="0" smtClean="0"/>
              <a:t>.</a:t>
            </a:r>
          </a:p>
          <a:p>
            <a:r>
              <a:rPr lang="cs-CZ" dirty="0" smtClean="0"/>
              <a:t>Guvernér vězní svého přítele </a:t>
            </a:r>
            <a:r>
              <a:rPr lang="cs-CZ" dirty="0" err="1" smtClean="0"/>
              <a:t>Florestána</a:t>
            </a:r>
            <a:r>
              <a:rPr lang="cs-CZ" dirty="0" smtClean="0"/>
              <a:t>, </a:t>
            </a:r>
            <a:r>
              <a:rPr lang="cs-CZ" dirty="0" err="1" smtClean="0"/>
              <a:t>Pizzaro</a:t>
            </a:r>
            <a:r>
              <a:rPr lang="cs-CZ" dirty="0" smtClean="0"/>
              <a:t> ho chce odstranit – zavraždit.</a:t>
            </a:r>
          </a:p>
          <a:p>
            <a:r>
              <a:rPr lang="cs-CZ" dirty="0" err="1" smtClean="0"/>
              <a:t>Pizzaro</a:t>
            </a:r>
            <a:r>
              <a:rPr lang="cs-CZ" dirty="0" smtClean="0"/>
              <a:t> potřebuje od </a:t>
            </a:r>
            <a:r>
              <a:rPr lang="cs-CZ" dirty="0" err="1" smtClean="0"/>
              <a:t>Rocca</a:t>
            </a:r>
            <a:r>
              <a:rPr lang="cs-CZ" dirty="0" smtClean="0"/>
              <a:t> pomoc, chce, aby vykopal v cele hrob.</a:t>
            </a:r>
          </a:p>
          <a:p>
            <a:r>
              <a:rPr lang="cs-CZ" dirty="0" smtClean="0"/>
              <a:t>Rozhovor je tajně vyslechnut </a:t>
            </a:r>
            <a:r>
              <a:rPr lang="cs-CZ" dirty="0" err="1" smtClean="0"/>
              <a:t>Fideliem</a:t>
            </a:r>
            <a:r>
              <a:rPr lang="cs-CZ" dirty="0" smtClean="0"/>
              <a:t>, prosí </a:t>
            </a:r>
            <a:r>
              <a:rPr lang="cs-CZ" dirty="0" err="1" smtClean="0"/>
              <a:t>Rocca</a:t>
            </a:r>
            <a:r>
              <a:rPr lang="cs-CZ" dirty="0" smtClean="0"/>
              <a:t>, aby byl milosrdný a pustil vězně ven.</a:t>
            </a:r>
          </a:p>
          <a:p>
            <a:r>
              <a:rPr lang="cs-CZ" dirty="0" err="1" smtClean="0"/>
              <a:t>Fidelio</a:t>
            </a:r>
            <a:r>
              <a:rPr lang="cs-CZ" dirty="0" smtClean="0"/>
              <a:t> nepoznává mezi vězni </a:t>
            </a:r>
            <a:r>
              <a:rPr lang="cs-CZ" dirty="0" err="1" smtClean="0"/>
              <a:t>Florestána</a:t>
            </a:r>
            <a:r>
              <a:rPr lang="cs-CZ" dirty="0" smtClean="0"/>
              <a:t>, domnívá se, že je ten tajemný vězeň.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Dějství – V hluboké vězeňské kobce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Florestán</a:t>
            </a:r>
            <a:r>
              <a:rPr lang="cs-CZ" dirty="0" smtClean="0"/>
              <a:t> trpí ve vězení, již dva roky nebyl na denním světle a je mučen hlady.</a:t>
            </a:r>
          </a:p>
          <a:p>
            <a:r>
              <a:rPr lang="cs-CZ" dirty="0" err="1" smtClean="0"/>
              <a:t>Rocco</a:t>
            </a:r>
            <a:r>
              <a:rPr lang="cs-CZ" dirty="0" smtClean="0"/>
              <a:t> s </a:t>
            </a:r>
            <a:r>
              <a:rPr lang="cs-CZ" dirty="0" err="1" smtClean="0"/>
              <a:t>Fideliem</a:t>
            </a:r>
            <a:r>
              <a:rPr lang="cs-CZ" dirty="0" smtClean="0"/>
              <a:t> kopají hrob</a:t>
            </a:r>
          </a:p>
          <a:p>
            <a:r>
              <a:rPr lang="cs-CZ" dirty="0" err="1" smtClean="0"/>
              <a:t>Fidelio</a:t>
            </a:r>
            <a:r>
              <a:rPr lang="cs-CZ" dirty="0" smtClean="0"/>
              <a:t> tuší svůj konec a žádá, aby vyřídili pozdrav jeho ženě Leonoře do Sevilly.</a:t>
            </a:r>
          </a:p>
          <a:p>
            <a:r>
              <a:rPr lang="cs-CZ" dirty="0" err="1" smtClean="0"/>
              <a:t>Pizarro</a:t>
            </a:r>
            <a:r>
              <a:rPr lang="cs-CZ" dirty="0" smtClean="0"/>
              <a:t> přistupuje a chce zabít </a:t>
            </a:r>
            <a:r>
              <a:rPr lang="cs-CZ" dirty="0" err="1" smtClean="0"/>
              <a:t>Florestana</a:t>
            </a:r>
            <a:r>
              <a:rPr lang="cs-CZ" dirty="0" smtClean="0"/>
              <a:t>, před něj se ale s revolverem postaví </a:t>
            </a:r>
            <a:r>
              <a:rPr lang="cs-CZ" dirty="0" err="1" smtClean="0"/>
              <a:t>Fidelio</a:t>
            </a:r>
            <a:r>
              <a:rPr lang="cs-CZ" dirty="0" smtClean="0"/>
              <a:t> (Leonora).</a:t>
            </a:r>
          </a:p>
          <a:p>
            <a:r>
              <a:rPr lang="cs-CZ" dirty="0" smtClean="0"/>
              <a:t>Tento dramatický okamžik přerušují famfáry.</a:t>
            </a:r>
            <a:endParaRPr lang="cs-CZ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Proměna – zámecké náměstí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Lidé se scházejí na náměstí a chtějí přivítat propuštěné vězně.</a:t>
            </a:r>
          </a:p>
          <a:p>
            <a:r>
              <a:rPr lang="cs-CZ" dirty="0" smtClean="0"/>
              <a:t>Přichází i </a:t>
            </a:r>
            <a:r>
              <a:rPr lang="cs-CZ" dirty="0" err="1" smtClean="0"/>
              <a:t>Florestan</a:t>
            </a:r>
            <a:r>
              <a:rPr lang="cs-CZ" dirty="0" smtClean="0"/>
              <a:t> se svou ženou a ministr don </a:t>
            </a:r>
            <a:r>
              <a:rPr lang="cs-CZ" dirty="0" err="1" smtClean="0"/>
              <a:t>Fernando</a:t>
            </a:r>
            <a:r>
              <a:rPr lang="cs-CZ" dirty="0" smtClean="0"/>
              <a:t> vítá dojetím svého přítele o kterém si myslil, že je již dávno mrtev.</a:t>
            </a:r>
            <a:endParaRPr lang="cs-CZ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Použitá literatura a internetové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/>
              <a:t>STIELER, Joseph Karl,. </a:t>
            </a:r>
            <a:r>
              <a:rPr lang="cs-CZ" sz="2000" i="1" dirty="0" err="1"/>
              <a:t>Wikipedia</a:t>
            </a:r>
            <a:r>
              <a:rPr lang="cs-CZ" sz="2000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15. 12. 2010 18:49- [cit. </a:t>
            </a:r>
            <a:r>
              <a:rPr lang="cs-CZ" sz="2000" dirty="0" smtClean="0"/>
              <a:t>2011-10-02]. </a:t>
            </a:r>
            <a:r>
              <a:rPr lang="cs-CZ" sz="2000" dirty="0"/>
              <a:t>Dostupné z: http://cs.wikipedia.org/wiki/Soubor:Beethoven.jpg </a:t>
            </a:r>
            <a:endParaRPr lang="cs-CZ" sz="2000" dirty="0" smtClean="0"/>
          </a:p>
          <a:p>
            <a:r>
              <a:rPr lang="cs-CZ" sz="2000" dirty="0" smtClean="0"/>
              <a:t>Marková J., Novotná A., </a:t>
            </a:r>
            <a:r>
              <a:rPr lang="cs-CZ" sz="2000" i="1" dirty="0" smtClean="0"/>
              <a:t>Ludwig van </a:t>
            </a:r>
            <a:r>
              <a:rPr lang="cs-CZ" sz="2000" i="1" dirty="0" err="1" smtClean="0"/>
              <a:t>Beetrohven</a:t>
            </a:r>
            <a:r>
              <a:rPr lang="cs-CZ" sz="2000" i="1" dirty="0" smtClean="0"/>
              <a:t> – opera </a:t>
            </a:r>
            <a:r>
              <a:rPr lang="cs-CZ" sz="2000" i="1" dirty="0" err="1" smtClean="0"/>
              <a:t>Fidelio</a:t>
            </a:r>
            <a:r>
              <a:rPr lang="cs-CZ" sz="2000" i="1" dirty="0" smtClean="0"/>
              <a:t>. In: Opera </a:t>
            </a:r>
            <a:r>
              <a:rPr lang="cs-CZ" sz="2000" i="1" dirty="0" smtClean="0"/>
              <a:t>nás baví.</a:t>
            </a:r>
            <a:r>
              <a:rPr lang="cs-CZ" sz="2000" dirty="0" smtClean="0"/>
              <a:t> Praha.</a:t>
            </a:r>
            <a:r>
              <a:rPr lang="cs-CZ" sz="2000" i="1" dirty="0" smtClean="0"/>
              <a:t> </a:t>
            </a:r>
            <a:r>
              <a:rPr lang="cs-CZ" sz="2000" dirty="0" smtClean="0"/>
              <a:t>Práh. 2005, str. 53 – 56</a:t>
            </a:r>
          </a:p>
          <a:p>
            <a:r>
              <a:rPr lang="cs-CZ" sz="2000" dirty="0" smtClean="0"/>
              <a:t>Hostomská A</a:t>
            </a:r>
            <a:r>
              <a:rPr lang="cs-CZ" sz="2000" smtClean="0"/>
              <a:t>., </a:t>
            </a:r>
            <a:r>
              <a:rPr lang="cs-CZ" sz="2000" i="1" smtClean="0"/>
              <a:t>L</a:t>
            </a:r>
            <a:r>
              <a:rPr lang="cs-CZ" sz="2000" i="1" dirty="0" smtClean="0"/>
              <a:t>. van Beethoven – </a:t>
            </a:r>
            <a:r>
              <a:rPr lang="cs-CZ" sz="2000" i="1" dirty="0" err="1" smtClean="0"/>
              <a:t>Fidelio</a:t>
            </a:r>
            <a:r>
              <a:rPr lang="cs-CZ" sz="2000" i="1" dirty="0" smtClean="0"/>
              <a:t>, opera o dvou dějstvích</a:t>
            </a:r>
            <a:r>
              <a:rPr lang="cs-CZ" sz="2000" i="1" dirty="0" smtClean="0"/>
              <a:t>. In: Opera </a:t>
            </a:r>
            <a:r>
              <a:rPr lang="cs-CZ" sz="2000" dirty="0" smtClean="0"/>
              <a:t>Praha. Státní nakladatelství krásné literatury a umění. 1959, str. 87 – 90</a:t>
            </a:r>
          </a:p>
          <a:p>
            <a:endParaRPr lang="cs-CZ" sz="2500" dirty="0"/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100</TotalTime>
  <Words>752</Words>
  <Application>Microsoft Office PowerPoint</Application>
  <PresentationFormat>Předvádění na obrazovce (4:3)</PresentationFormat>
  <Paragraphs>67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Prezentace aplikace PowerPoint</vt:lpstr>
      <vt:lpstr>  Ludwig van Beethoven 1770 - 1827</vt:lpstr>
      <vt:lpstr>Anotace</vt:lpstr>
      <vt:lpstr>Život L. van Beethovena</vt:lpstr>
      <vt:lpstr>Co je to opera???</vt:lpstr>
      <vt:lpstr>L. van Beethoven – opera Fidelio</vt:lpstr>
      <vt:lpstr>Hlavní postavy</vt:lpstr>
      <vt:lpstr>1. Dějství – Na nádvoří státní věznice</vt:lpstr>
      <vt:lpstr>2. Dějství – V hluboké vězeňské kobce</vt:lpstr>
      <vt:lpstr>Proměna – zámecké náměstí</vt:lpstr>
      <vt:lpstr>Použitá literatura a internetové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Ludwig van Beethoven 1770 - 1827</dc:title>
  <dc:creator>Jirka</dc:creator>
  <cp:lastModifiedBy>Škola</cp:lastModifiedBy>
  <cp:revision>25</cp:revision>
  <dcterms:created xsi:type="dcterms:W3CDTF">2011-10-24T17:40:18Z</dcterms:created>
  <dcterms:modified xsi:type="dcterms:W3CDTF">2012-02-28T16:38:08Z</dcterms:modified>
</cp:coreProperties>
</file>