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83" d="100"/>
          <a:sy n="183" d="100"/>
        </p:scale>
        <p:origin x="246" y="29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E7A38E95-B8AF-4820-807D-CA0B0A36596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27506018-1FA4-4318-B44E-075E56F0DD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A38E95-B8AF-4820-807D-CA0B0A36596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06018-1FA4-4318-B44E-075E56F0D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A38E95-B8AF-4820-807D-CA0B0A36596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06018-1FA4-4318-B44E-075E56F0D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A38E95-B8AF-4820-807D-CA0B0A36596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06018-1FA4-4318-B44E-075E56F0DD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A38E95-B8AF-4820-807D-CA0B0A36596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06018-1FA4-4318-B44E-075E56F0D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A38E95-B8AF-4820-807D-CA0B0A36596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06018-1FA4-4318-B44E-075E56F0D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A38E95-B8AF-4820-807D-CA0B0A36596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06018-1FA4-4318-B44E-075E56F0D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A38E95-B8AF-4820-807D-CA0B0A36596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06018-1FA4-4318-B44E-075E56F0DD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A38E95-B8AF-4820-807D-CA0B0A36596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06018-1FA4-4318-B44E-075E56F0D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A38E95-B8AF-4820-807D-CA0B0A36596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06018-1FA4-4318-B44E-075E56F0D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A38E95-B8AF-4820-807D-CA0B0A36596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06018-1FA4-4318-B44E-075E56F0D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E7A38E95-B8AF-4820-807D-CA0B0A36596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27506018-1FA4-4318-B44E-075E56F0D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posta.cz/cz/nastroje/dokumenty-ke-stazeni-id355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10785929"/>
              </p:ext>
            </p:extLst>
          </p:nvPr>
        </p:nvGraphicFramePr>
        <p:xfrm>
          <a:off x="2411413" y="877888"/>
          <a:ext cx="3957637" cy="5559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Dokument" r:id="rId3" imgW="5901230" imgH="8291818" progId="Word.Document.12">
                  <p:embed/>
                </p:oleObj>
              </mc:Choice>
              <mc:Fallback>
                <p:oleObj name="Dokument" r:id="rId3" imgW="5901230" imgH="8291818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413" y="877888"/>
                        <a:ext cx="3957637" cy="55594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934926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PODACÍ LÍSTEK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JEHO POUŽITÍ</a:t>
            </a:r>
          </a:p>
          <a:p>
            <a:r>
              <a:rPr lang="cs-CZ" smtClean="0"/>
              <a:t>SPRÁVNÉ VYPLNĚNÍ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1143000"/>
          </a:xfrm>
          <a:solidFill>
            <a:schemeClr val="accent2"/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PODACÍ LÍSTEK TISKOPIS ČESKÉ POŠTY</a:t>
            </a:r>
            <a:endParaRPr lang="cs-CZ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43492" y="1556792"/>
            <a:ext cx="6777317" cy="4275837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KDE HO ZÍSKÁME? </a:t>
            </a:r>
          </a:p>
          <a:p>
            <a:pPr marL="68580" indent="0">
              <a:buNone/>
            </a:pPr>
            <a:r>
              <a:rPr lang="cs-CZ" dirty="0" smtClean="0"/>
              <a:t>- zdarma na přepážkách poboček České pošty, s. p.</a:t>
            </a:r>
          </a:p>
          <a:p>
            <a:pPr marL="68580" indent="0">
              <a:buNone/>
            </a:pPr>
            <a:r>
              <a:rPr lang="cs-CZ" dirty="0" smtClean="0"/>
              <a:t>- zdarma na 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endParaRPr lang="cs-CZ" dirty="0" smtClean="0"/>
          </a:p>
          <a:p>
            <a:r>
              <a:rPr lang="cs-CZ" dirty="0" smtClean="0"/>
              <a:t>JAK VYPLŇUJEME?</a:t>
            </a:r>
          </a:p>
          <a:p>
            <a:pPr marL="68580" indent="0">
              <a:buNone/>
            </a:pPr>
            <a:r>
              <a:rPr lang="cs-CZ" dirty="0" smtClean="0"/>
              <a:t>- na počítači</a:t>
            </a:r>
          </a:p>
          <a:p>
            <a:pPr marL="68580" indent="0">
              <a:buNone/>
            </a:pPr>
            <a:r>
              <a:rPr lang="cs-CZ" dirty="0" smtClean="0"/>
              <a:t>- ručně hůlkovým písmem</a:t>
            </a:r>
            <a:endParaRPr lang="cs-CZ" dirty="0"/>
          </a:p>
        </p:txBody>
      </p:sp>
      <p:sp>
        <p:nvSpPr>
          <p:cNvPr id="5" name="Veselý obličej 4">
            <a:hlinkClick r:id="rId2"/>
          </p:cNvPr>
          <p:cNvSpPr/>
          <p:nvPr/>
        </p:nvSpPr>
        <p:spPr>
          <a:xfrm>
            <a:off x="3779912" y="3140968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99592" y="476672"/>
            <a:ext cx="7024744" cy="1143000"/>
          </a:xfrm>
        </p:spPr>
        <p:txBody>
          <a:bodyPr/>
          <a:lstStyle/>
          <a:p>
            <a:r>
              <a:rPr lang="cs-CZ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PODACÍ LÍSTEK - POUŽITÍ</a:t>
            </a:r>
            <a:endParaRPr lang="cs-CZ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2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VYPLŇUJEME K TĚMTO POŠTOVNÍM ZÁSILKÁM</a:t>
            </a:r>
          </a:p>
          <a:p>
            <a:endParaRPr lang="cs-CZ" dirty="0" smtClean="0"/>
          </a:p>
          <a:p>
            <a:pPr>
              <a:buNone/>
            </a:pPr>
            <a:r>
              <a:rPr lang="cs-CZ" sz="2200" dirty="0" smtClean="0">
                <a:solidFill>
                  <a:schemeClr val="accent1">
                    <a:lumMod val="75000"/>
                  </a:schemeClr>
                </a:solidFill>
              </a:rPr>
              <a:t>BALÍKŮM</a:t>
            </a:r>
          </a:p>
          <a:p>
            <a:pPr>
              <a:buNone/>
            </a:pPr>
            <a:r>
              <a:rPr lang="cs-CZ" sz="2200" dirty="0" smtClean="0">
                <a:solidFill>
                  <a:schemeClr val="accent1">
                    <a:lumMod val="75000"/>
                  </a:schemeClr>
                </a:solidFill>
              </a:rPr>
              <a:t>CENNÝM PSANÍM</a:t>
            </a:r>
          </a:p>
          <a:p>
            <a:pPr>
              <a:buNone/>
            </a:pPr>
            <a:r>
              <a:rPr lang="cs-CZ" sz="2200" dirty="0" smtClean="0">
                <a:solidFill>
                  <a:schemeClr val="accent1">
                    <a:lumMod val="75000"/>
                  </a:schemeClr>
                </a:solidFill>
              </a:rPr>
              <a:t>DOPORUČENÝM ZÁSILKÁM</a:t>
            </a:r>
          </a:p>
          <a:p>
            <a:pPr>
              <a:buNone/>
            </a:pPr>
            <a:r>
              <a:rPr lang="cs-CZ" sz="2200" dirty="0" smtClean="0">
                <a:solidFill>
                  <a:schemeClr val="accent1">
                    <a:lumMod val="75000"/>
                  </a:schemeClr>
                </a:solidFill>
              </a:rPr>
              <a:t>ZÁSILKÁM NA DOBÍRKU</a:t>
            </a:r>
          </a:p>
          <a:p>
            <a:endParaRPr lang="cs-CZ" dirty="0"/>
          </a:p>
        </p:txBody>
      </p:sp>
      <p:pic>
        <p:nvPicPr>
          <p:cNvPr id="1026" name="Picture 2" descr="C:\Documents and Settings\jirousoval\Local Settings\Temporary Internet Files\Content.IE5\F1G7NLG1\MC900440401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2492896"/>
            <a:ext cx="3528392" cy="35283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27584" y="260648"/>
            <a:ext cx="7024744" cy="1143000"/>
          </a:xfrm>
        </p:spPr>
        <p:txBody>
          <a:bodyPr/>
          <a:lstStyle/>
          <a:p>
            <a:r>
              <a:rPr lang="cs-CZ" dirty="0" smtClean="0"/>
              <a:t> PODACÍ LÍSTEK VYPLNĚNÝ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628800"/>
            <a:ext cx="6038850" cy="470535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220072" y="1772816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CHYBA???</a:t>
            </a:r>
            <a:endParaRPr lang="cs-CZ" dirty="0"/>
          </a:p>
        </p:txBody>
      </p:sp>
      <p:cxnSp>
        <p:nvCxnSpPr>
          <p:cNvPr id="8" name="Přímá spojovací šipka 7"/>
          <p:cNvCxnSpPr>
            <a:stCxn id="6" idx="1"/>
          </p:cNvCxnSpPr>
          <p:nvPr/>
        </p:nvCxnSpPr>
        <p:spPr>
          <a:xfrm flipH="1">
            <a:off x="2555776" y="1957482"/>
            <a:ext cx="2664296" cy="168754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H="1">
            <a:off x="2267744" y="2060848"/>
            <a:ext cx="3240360" cy="23042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5436096" y="2708920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Adresa od levé svislice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99592" y="764704"/>
            <a:ext cx="7024744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ZÁSADY VYPLŇOVÁNÍ PODACÍHO LÍSTKU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624078" indent="-514350">
              <a:buFont typeface="+mj-lt"/>
              <a:buAutoNum type="arabicPeriod"/>
            </a:pPr>
            <a:r>
              <a:rPr lang="cs-CZ" dirty="0" smtClean="0"/>
              <a:t>Píšeme čitelně, přesná a úplná adresa adresáta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Dodací pošta se píše velkými písmeny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Cena se vyplňuje u balíků, cenných psaní a zásilek na dobírku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Dobírka – pouze u zásilek na dobírku, bývá vyšší než cena – zahrnuje i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balné a poštovné</a:t>
            </a:r>
          </a:p>
          <a:p>
            <a:pPr marL="624078" indent="-51435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VYUŽITÍ U INTERNETOVÉHO OBCHODU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PROČ </a:t>
            </a:r>
            <a:r>
              <a:rPr lang="cs-CZ" dirty="0" smtClean="0"/>
              <a:t>PODACÍ LÍSTEK USCHOVAT?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24078" indent="-514350">
              <a:buFont typeface="+mj-lt"/>
              <a:buAutoNum type="arabicParenR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Je to doklad, že jsme důležitou zásilku odeslali právě tento den – např. do výběrového řízení.</a:t>
            </a:r>
          </a:p>
          <a:p>
            <a:pPr marL="624078" indent="-514350">
              <a:buFont typeface="+mj-lt"/>
              <a:buAutoNum type="arabicParenR"/>
            </a:pPr>
            <a:endParaRPr lang="cs-CZ" dirty="0" smtClean="0">
              <a:solidFill>
                <a:srgbClr val="C00000"/>
              </a:solidFill>
            </a:endParaRPr>
          </a:p>
          <a:p>
            <a:pPr marL="624078" indent="-514350">
              <a:buFont typeface="+mj-lt"/>
              <a:buAutoNum type="arabicParenR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Je to jediný doklad pro reklamaci zásilky – nebyla adresátovi doručena. Předkládáme na poště při reklamaci.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77</TotalTime>
  <Words>162</Words>
  <Application>Microsoft Office PowerPoint</Application>
  <PresentationFormat>Předvádění na obrazovce (4:3)</PresentationFormat>
  <Paragraphs>33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Austin</vt:lpstr>
      <vt:lpstr>Microsoft Word Document</vt:lpstr>
      <vt:lpstr>Prezentace aplikace PowerPoint</vt:lpstr>
      <vt:lpstr>PODACÍ LÍSTEK</vt:lpstr>
      <vt:lpstr>PODACÍ LÍSTEK TISKOPIS ČESKÉ POŠTY</vt:lpstr>
      <vt:lpstr>PODACÍ LÍSTEK - POUŽITÍ</vt:lpstr>
      <vt:lpstr> PODACÍ LÍSTEK VYPLNĚNÝ</vt:lpstr>
      <vt:lpstr>ZÁSADY VYPLŇOVÁNÍ PODACÍHO LÍSTKU</vt:lpstr>
      <vt:lpstr>PROČ PODACÍ LÍSTEK USCHOVAT?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PODACÍ LÍSTEK</dc:title>
  <dc:creator>jirousoval</dc:creator>
  <cp:lastModifiedBy>Lída Jiroušová</cp:lastModifiedBy>
  <cp:revision>14</cp:revision>
  <dcterms:created xsi:type="dcterms:W3CDTF">2013-06-08T05:16:30Z</dcterms:created>
  <dcterms:modified xsi:type="dcterms:W3CDTF">2013-06-27T11:10:19Z</dcterms:modified>
</cp:coreProperties>
</file>