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DDC758-AEC7-4B35-AF02-96502A9C3DE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B9A8C-B7E6-42FC-A23E-C1F8D9C05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5823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13210446"/>
              </p:ext>
            </p:extLst>
          </p:nvPr>
        </p:nvGraphicFramePr>
        <p:xfrm>
          <a:off x="1894112" y="188640"/>
          <a:ext cx="5354189" cy="6480720"/>
        </p:xfrm>
        <a:graphic>
          <a:graphicData uri="http://schemas.openxmlformats.org/presentationml/2006/ole">
            <p:oleObj spid="_x0000_s1027" name="Dokument" r:id="rId3" imgW="5901230" imgH="7144097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62290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Strojní obrábění dřeva a dřevních materiálů 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ř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ezání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frézování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vrtání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dlabání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broušení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91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Frézování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echanická třísková operace otáčejícím se nástrojem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lošné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tvarové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sousledné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esousledné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921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Frézování plošné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pracovává plochu masivního materiálu na přesnou tloušťku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rovnává plochu a boky do pravého úhlu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pravuje hladkost povrchu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strojem je srovnávací 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tloušťkovací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frézka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ástrojem je nožová hřídel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09365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Frézování tvarové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pracovává masivní materiály a materiály na bázi dřeva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frézují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se čepy, rozpory, ozuby, drážky, polodrážky a různé profily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trojem je svislá spodní a svislá horní frézka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ástrojem jsou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kružce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stopkové frézy, nožové hlavy, nástroje dělené a kombinované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6625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Frézování sousledné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nástroj se otáčí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ve směru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posuvu dílce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akost povrchu je lepší, ale obrobek musí být brzděn, proto je sousledné frézování při ručním posuvu z hlediska bezpečnosti nepřípustné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420888"/>
            <a:ext cx="2743200" cy="1728192"/>
          </a:xfrm>
        </p:spPr>
      </p:pic>
    </p:spTree>
    <p:extLst>
      <p:ext uri="{BB962C8B-B14F-4D97-AF65-F5344CB8AC3E}">
        <p14:creationId xmlns:p14="http://schemas.microsoft.com/office/powerpoint/2010/main" xmlns="" val="2184549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Frézování nesousledné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nástroj se otáčí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proti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posuvu dílce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akost povrchu je nižší, práce je bezpečnější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2060848"/>
            <a:ext cx="3258312" cy="2737104"/>
          </a:xfrm>
        </p:spPr>
      </p:pic>
    </p:spTree>
    <p:extLst>
      <p:ext uri="{BB962C8B-B14F-4D97-AF65-F5344CB8AC3E}">
        <p14:creationId xmlns:p14="http://schemas.microsoft.com/office/powerpoint/2010/main" xmlns="" val="5337619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145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</vt:lpstr>
      <vt:lpstr>Snímek 1</vt:lpstr>
      <vt:lpstr>Strojní obrábění dřeva a dřevních materiálů </vt:lpstr>
      <vt:lpstr>Frézování</vt:lpstr>
      <vt:lpstr>Frézování plošné</vt:lpstr>
      <vt:lpstr>Frézování tvarové</vt:lpstr>
      <vt:lpstr>Frézování sousledné</vt:lpstr>
      <vt:lpstr>Frézování nesousledné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Dum</cp:lastModifiedBy>
  <cp:revision>20</cp:revision>
  <dcterms:created xsi:type="dcterms:W3CDTF">2013-01-15T15:47:59Z</dcterms:created>
  <dcterms:modified xsi:type="dcterms:W3CDTF">2013-06-27T11:21:22Z</dcterms:modified>
</cp:coreProperties>
</file>