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1" r:id="rId3"/>
    <p:sldId id="257" r:id="rId4"/>
    <p:sldId id="263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VY_52_INOVACE_30 II Romská </a:t>
          </a:r>
          <a:r>
            <a:rPr lang="cs-CZ" sz="2000" baseline="0" dirty="0" smtClean="0"/>
            <a:t>vlajka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Němcová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Člověk a jeho svět - Prvouka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smtClean="0"/>
            <a:t>CZ.1.07/1.4.00/21.0305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168C4E-B454-4FBB-97E9-C74749AAEF9F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CFDD21F-E6C6-4B36-9964-59133C71341F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2F06A65-3B19-463B-A92F-279B4B708150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9D91B5C-14D5-44DF-B78E-899D994D3820}" type="presOf" srcId="{D1B46980-6531-4606-95E6-44980827E919}" destId="{6140AFEC-043D-4C43-A2F9-D0F5331DF3A3}" srcOrd="0" destOrd="0" presId="urn:microsoft.com/office/officeart/2005/8/layout/target3"/>
    <dgm:cxn modelId="{2E3A00FA-F6AB-4F9B-BCF2-DC8CAF5E7D14}" type="presOf" srcId="{D1D4F407-5343-4D3F-B5B9-D407B03CAEB4}" destId="{D005CE8C-CC26-4C3E-AC11-E15060ECD759}" srcOrd="0" destOrd="0" presId="urn:microsoft.com/office/officeart/2005/8/layout/target3"/>
    <dgm:cxn modelId="{C07D0887-0510-4DBE-8A78-727CEE0798C5}" type="presOf" srcId="{4C35D32F-0EAB-4CD7-82EE-45574DC2A586}" destId="{890E4F0B-2866-4A3F-A3C7-2A14B1797930}" srcOrd="1" destOrd="0" presId="urn:microsoft.com/office/officeart/2005/8/layout/target3"/>
    <dgm:cxn modelId="{C07B2C57-0959-4B5E-94A9-19F2A8A27C46}" type="presOf" srcId="{D1D4F407-5343-4D3F-B5B9-D407B03CAEB4}" destId="{AED2198E-93D5-4001-81B4-73124B309672}" srcOrd="1" destOrd="0" presId="urn:microsoft.com/office/officeart/2005/8/layout/target3"/>
    <dgm:cxn modelId="{1AA5BE59-0935-4E89-9607-250CEFADF835}" type="presOf" srcId="{757F3AB3-0718-4624-B441-E567A8F0AB56}" destId="{333A1088-737F-45CB-B68E-254E46348037}" srcOrd="0" destOrd="0" presId="urn:microsoft.com/office/officeart/2005/8/layout/target3"/>
    <dgm:cxn modelId="{284CB59A-C7DE-4849-AE28-FBB0C319A401}" type="presOf" srcId="{D8197B8C-B260-4A16-BDF4-0947B075E274}" destId="{25B08C86-7E15-44DC-BE7F-FFB55DD49D12}" srcOrd="0" destOrd="0" presId="urn:microsoft.com/office/officeart/2005/8/layout/target3"/>
    <dgm:cxn modelId="{1F426910-718F-4C8F-A637-85D5FFF0CF29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D7A743D-AF0A-487C-84B0-BF3557A1D709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DE67F9E-F012-424C-A072-E558A3E7ABA8}" type="presParOf" srcId="{333A1088-737F-45CB-B68E-254E46348037}" destId="{F5ABB229-8D3B-4694-996A-96F23CF14429}" srcOrd="0" destOrd="0" presId="urn:microsoft.com/office/officeart/2005/8/layout/target3"/>
    <dgm:cxn modelId="{7861B43D-935D-4FC4-BF6D-759C59ECA851}" type="presParOf" srcId="{333A1088-737F-45CB-B68E-254E46348037}" destId="{F41139FD-01EE-4571-8B17-4FB00FC51163}" srcOrd="1" destOrd="0" presId="urn:microsoft.com/office/officeart/2005/8/layout/target3"/>
    <dgm:cxn modelId="{82F9E3FA-4387-4534-8E84-6937D343378F}" type="presParOf" srcId="{333A1088-737F-45CB-B68E-254E46348037}" destId="{D005CE8C-CC26-4C3E-AC11-E15060ECD759}" srcOrd="2" destOrd="0" presId="urn:microsoft.com/office/officeart/2005/8/layout/target3"/>
    <dgm:cxn modelId="{DC115514-CC43-4D2B-9357-649CD90F6EF1}" type="presParOf" srcId="{333A1088-737F-45CB-B68E-254E46348037}" destId="{2C702D82-9B77-49B7-9568-BB8EB47C3372}" srcOrd="3" destOrd="0" presId="urn:microsoft.com/office/officeart/2005/8/layout/target3"/>
    <dgm:cxn modelId="{80D3D027-3316-4237-AB69-C67AC302044F}" type="presParOf" srcId="{333A1088-737F-45CB-B68E-254E46348037}" destId="{A52A0455-90FF-4808-ABD0-F02540D31D5A}" srcOrd="4" destOrd="0" presId="urn:microsoft.com/office/officeart/2005/8/layout/target3"/>
    <dgm:cxn modelId="{F3C219C4-FD7F-4C78-97DA-05C290A1A19C}" type="presParOf" srcId="{333A1088-737F-45CB-B68E-254E46348037}" destId="{6140AFEC-043D-4C43-A2F9-D0F5331DF3A3}" srcOrd="5" destOrd="0" presId="urn:microsoft.com/office/officeart/2005/8/layout/target3"/>
    <dgm:cxn modelId="{707262DB-1617-4979-98E8-FF1BDBDCA004}" type="presParOf" srcId="{333A1088-737F-45CB-B68E-254E46348037}" destId="{9358AC05-5D7D-4327-9F80-1AD486AEA664}" srcOrd="6" destOrd="0" presId="urn:microsoft.com/office/officeart/2005/8/layout/target3"/>
    <dgm:cxn modelId="{F0E0C3B3-B35E-40A5-BEED-17FA366F09A6}" type="presParOf" srcId="{333A1088-737F-45CB-B68E-254E46348037}" destId="{313FC574-E1CD-4FB4-B054-0B805CE0447D}" srcOrd="7" destOrd="0" presId="urn:microsoft.com/office/officeart/2005/8/layout/target3"/>
    <dgm:cxn modelId="{9903604C-DEB9-43D9-81C7-4EE3F6C472CE}" type="presParOf" srcId="{333A1088-737F-45CB-B68E-254E46348037}" destId="{619D679B-A015-4ECF-8348-D1034C574F40}" srcOrd="8" destOrd="0" presId="urn:microsoft.com/office/officeart/2005/8/layout/target3"/>
    <dgm:cxn modelId="{86E49290-A543-4CAC-A8A8-EE8597F5FDEC}" type="presParOf" srcId="{333A1088-737F-45CB-B68E-254E46348037}" destId="{322283A8-4A27-4CDA-BAE3-F381106A9174}" srcOrd="9" destOrd="0" presId="urn:microsoft.com/office/officeart/2005/8/layout/target3"/>
    <dgm:cxn modelId="{1449E1B5-9D46-4B15-9296-235DA2FDF45C}" type="presParOf" srcId="{333A1088-737F-45CB-B68E-254E46348037}" destId="{FFC9F71D-1B4F-4AD9-A4A6-86ADEFC8AF5C}" srcOrd="10" destOrd="0" presId="urn:microsoft.com/office/officeart/2005/8/layout/target3"/>
    <dgm:cxn modelId="{A04D2113-6E07-444E-A328-FC97949B0C61}" type="presParOf" srcId="{333A1088-737F-45CB-B68E-254E46348037}" destId="{25B08C86-7E15-44DC-BE7F-FFB55DD49D12}" srcOrd="11" destOrd="0" presId="urn:microsoft.com/office/officeart/2005/8/layout/target3"/>
    <dgm:cxn modelId="{EF5D7368-B13D-4AFB-8B31-D70A6F97305E}" type="presParOf" srcId="{333A1088-737F-45CB-B68E-254E46348037}" destId="{76644BE8-9D7C-4C09-B250-3D10AF48CBB7}" srcOrd="12" destOrd="0" presId="urn:microsoft.com/office/officeart/2005/8/layout/target3"/>
    <dgm:cxn modelId="{50DDD5C0-D5AE-4547-8075-42F9A5E17B8C}" type="presParOf" srcId="{333A1088-737F-45CB-B68E-254E46348037}" destId="{EE85B701-7295-41C0-BA7A-34D3756A2AE6}" srcOrd="13" destOrd="0" presId="urn:microsoft.com/office/officeart/2005/8/layout/target3"/>
    <dgm:cxn modelId="{B4B25064-5749-4B79-B850-44FAE464EBCD}" type="presParOf" srcId="{333A1088-737F-45CB-B68E-254E46348037}" destId="{8BEBB6EC-1DAA-4CAC-8A25-BC0FCBD5DBD5}" srcOrd="14" destOrd="0" presId="urn:microsoft.com/office/officeart/2005/8/layout/target3"/>
    <dgm:cxn modelId="{DBDD5B7A-948F-4A95-8D8A-5952B8B75784}" type="presParOf" srcId="{333A1088-737F-45CB-B68E-254E46348037}" destId="{AED2198E-93D5-4001-81B4-73124B309672}" srcOrd="15" destOrd="0" presId="urn:microsoft.com/office/officeart/2005/8/layout/target3"/>
    <dgm:cxn modelId="{02CFEA3C-ED71-40AA-B4E9-DA04EE6FDC89}" type="presParOf" srcId="{333A1088-737F-45CB-B68E-254E46348037}" destId="{2BE915AB-18AA-4053-B92C-3BFC9ED204BB}" srcOrd="16" destOrd="0" presId="urn:microsoft.com/office/officeart/2005/8/layout/target3"/>
    <dgm:cxn modelId="{28892451-5445-4EA2-A17A-3307EC6DDE75}" type="presParOf" srcId="{333A1088-737F-45CB-B68E-254E46348037}" destId="{6BB5E863-4638-4E1D-BFDE-399D028AC4ED}" srcOrd="17" destOrd="0" presId="urn:microsoft.com/office/officeart/2005/8/layout/target3"/>
    <dgm:cxn modelId="{F14F8519-788D-470B-A2D0-DA143C32575B}" type="presParOf" srcId="{333A1088-737F-45CB-B68E-254E46348037}" destId="{5A5FFA88-C948-4069-8E93-59FA12366E83}" srcOrd="18" destOrd="0" presId="urn:microsoft.com/office/officeart/2005/8/layout/target3"/>
    <dgm:cxn modelId="{A5A1CC0B-68BF-436C-BE94-4F441BCFF6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a MŠ Zvole, okr. Praha - západ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Němcová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VY_52_INOVACE_30 II Romská </a:t>
          </a:r>
          <a:r>
            <a:rPr lang="cs-CZ" sz="2000" kern="1200" baseline="0" dirty="0" smtClean="0"/>
            <a:t>vlajka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Člověk a jeho svět - Prvouka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kern="1200" smtClean="0"/>
            <a:t>CZ.1.07/1.4.00/21.0305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872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48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5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300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387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777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054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175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12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588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7538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8B9AD-20E4-42BE-8867-C1EDB913E72D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27D3F-976E-4A15-A5C1-F725899624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185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2769960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1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Prohlédni si romskou vlajku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600325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662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Správnou odpověď podtrhni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Barvy na romské vlajce jsou:</a:t>
            </a:r>
          </a:p>
          <a:p>
            <a:endParaRPr lang="cs-CZ" dirty="0"/>
          </a:p>
          <a:p>
            <a:r>
              <a:rPr lang="cs-CZ" dirty="0" smtClean="0"/>
              <a:t>Červená, modrá, zelená</a:t>
            </a:r>
          </a:p>
          <a:p>
            <a:r>
              <a:rPr lang="cs-CZ" dirty="0" smtClean="0"/>
              <a:t>Červená, modrá, žlutá</a:t>
            </a:r>
          </a:p>
          <a:p>
            <a:r>
              <a:rPr lang="cs-CZ" dirty="0" smtClean="0"/>
              <a:t>Modrá, zelená, žlutá</a:t>
            </a:r>
          </a:p>
          <a:p>
            <a:r>
              <a:rPr lang="cs-CZ" dirty="0" smtClean="0"/>
              <a:t>Červená, zelená, žlutá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617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Nakresli romskou vlajku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29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romská </a:t>
            </a:r>
            <a:r>
              <a:rPr lang="cs-CZ" b="1" dirty="0" smtClean="0"/>
              <a:t>vlajka</a:t>
            </a:r>
            <a:r>
              <a:rPr lang="cs-CZ" dirty="0"/>
              <a:t> - http://media0.jex.cz/images/media0:4acdf044a2c11.png/vlajka.gif.png</a:t>
            </a:r>
            <a:endParaRPr lang="cs-CZ" dirty="0"/>
          </a:p>
          <a:p>
            <a:r>
              <a:rPr lang="cs-CZ" dirty="0"/>
              <a:t>dzivipen.jex.cz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313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82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Prohlédni si romskou vlajku</vt:lpstr>
      <vt:lpstr>Správnou odpověď podtrhni </vt:lpstr>
      <vt:lpstr>Nakresli romskou vlajku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pc</cp:lastModifiedBy>
  <cp:revision>9</cp:revision>
  <dcterms:created xsi:type="dcterms:W3CDTF">2011-06-02T12:06:52Z</dcterms:created>
  <dcterms:modified xsi:type="dcterms:W3CDTF">2012-01-23T14:30:47Z</dcterms:modified>
</cp:coreProperties>
</file>