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310" d="100"/>
          <a:sy n="310" d="100"/>
        </p:scale>
        <p:origin x="4176" y="42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985315E-792E-42E2-AA21-7DCA2D0322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2A5895E-A0FE-4AD9-BDD1-6F8371B44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6920344"/>
              </p:ext>
            </p:extLst>
          </p:nvPr>
        </p:nvGraphicFramePr>
        <p:xfrm>
          <a:off x="2627313" y="619125"/>
          <a:ext cx="3951287" cy="546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kument" r:id="rId3" imgW="6165941" imgH="8523137" progId="Word.Document.12">
                  <p:embed/>
                </p:oleObj>
              </mc:Choice>
              <mc:Fallback>
                <p:oleObj name="Dokument" r:id="rId3" imgW="6165941" imgH="852313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313" y="619125"/>
                        <a:ext cx="3951287" cy="5462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CHYSTÁME SE PSÁT DOPIS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POKYNY A RADY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DOPIS JE VIZITKOU AUTORA, ORGANIZACE</a:t>
            </a:r>
          </a:p>
          <a:p>
            <a:endParaRPr lang="cs-CZ" dirty="0" smtClean="0"/>
          </a:p>
          <a:p>
            <a:r>
              <a:rPr lang="cs-CZ" dirty="0" smtClean="0"/>
              <a:t>S P R Á V N O S T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sz="2200" dirty="0" smtClean="0"/>
              <a:t>VĚCNÁ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/>
              <a:t> </a:t>
            </a:r>
            <a:r>
              <a:rPr lang="cs-CZ" sz="2200" dirty="0" smtClean="0"/>
              <a:t>SLOHOVÁ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/>
              <a:t> </a:t>
            </a:r>
            <a:r>
              <a:rPr lang="cs-CZ" sz="2200" dirty="0" smtClean="0"/>
              <a:t>JAZYKOVÁ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/>
              <a:t> </a:t>
            </a:r>
            <a:r>
              <a:rPr lang="cs-CZ" sz="2200" dirty="0" smtClean="0"/>
              <a:t>ESTETICKÁ</a:t>
            </a:r>
          </a:p>
          <a:p>
            <a:endParaRPr lang="cs-CZ" dirty="0"/>
          </a:p>
        </p:txBody>
      </p:sp>
      <p:pic>
        <p:nvPicPr>
          <p:cNvPr id="5122" name="Picture 2" descr="C:\Documents and Settings\jirousoval\Local Settings\Temporary Internet Files\Content.IE5\2VA3ZROJ\MC9002801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5" y="2996952"/>
            <a:ext cx="2868143" cy="1939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DOPIS PO SOBĚ VŽDYCKY PŘEČTEME – OPRAVÍME</a:t>
            </a:r>
          </a:p>
          <a:p>
            <a:endParaRPr lang="cs-CZ" dirty="0"/>
          </a:p>
          <a:p>
            <a:r>
              <a:rPr lang="cs-CZ" dirty="0" smtClean="0"/>
              <a:t>Vážení obchodní přátelé,</a:t>
            </a:r>
          </a:p>
          <a:p>
            <a:pPr>
              <a:buNone/>
            </a:pPr>
            <a:r>
              <a:rPr lang="cs-CZ" dirty="0" smtClean="0"/>
              <a:t>    Byli </a:t>
            </a:r>
            <a:r>
              <a:rPr lang="cs-CZ" dirty="0" err="1" smtClean="0"/>
              <a:t>bysme</a:t>
            </a:r>
            <a:r>
              <a:rPr lang="cs-CZ" dirty="0" smtClean="0"/>
              <a:t> rádi, kdyby jste nám dodaly </a:t>
            </a:r>
            <a:r>
              <a:rPr lang="cs-CZ" dirty="0"/>
              <a:t>z</a:t>
            </a:r>
            <a:r>
              <a:rPr lang="cs-CZ" dirty="0" smtClean="0"/>
              <a:t>boží včas, </a:t>
            </a:r>
            <a:r>
              <a:rPr lang="cs-CZ" dirty="0" err="1" smtClean="0"/>
              <a:t>abysme</a:t>
            </a:r>
            <a:r>
              <a:rPr lang="cs-CZ" dirty="0" smtClean="0"/>
              <a:t> mohli prodávat, co lidi chtěj.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 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OPRAVTE!!!!!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267744" y="5229200"/>
            <a:ext cx="1584176" cy="484632"/>
          </a:xfrm>
          <a:prstGeom prst="rightArrow">
            <a:avLst/>
          </a:prstGeom>
          <a:solidFill>
            <a:schemeClr val="bg2">
              <a:lumMod val="7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348879"/>
            <a:ext cx="6196405" cy="3374189"/>
          </a:xfrm>
        </p:spPr>
        <p:txBody>
          <a:bodyPr/>
          <a:lstStyle/>
          <a:p>
            <a:r>
              <a:rPr lang="cs-CZ" dirty="0" smtClean="0"/>
              <a:t>NA DOPIS ODPOVÍDÁME VŽDY, I KDYŽ JE ODPOVĚĎ ZÁPORNÁ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TO NEPLATÍ U ROZMNOŽENÝCH DOPISŮ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ODPOVÍDÁME IHNED, NEJPOZDĚJI DO 7 DNŮ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 REKAMACE DO 30 DNŮ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SLOH OBCHODNÍHO DOPISU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PŘIMĚŘENÝ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USÁTLENÉ FRÁZE -  Těšíme se na Vaši nabídku.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PŘÍZPŮSOBENÍ SITUACI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SLOH OBCHODNÍHO DOPISU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STYLIZACE </a:t>
            </a:r>
            <a:r>
              <a:rPr lang="cs-CZ" dirty="0" smtClean="0"/>
              <a:t> = umění vybírat vhodná slova a kombinovat je tak, aby výstižně vyjadřovala naše myšlenky.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DOBŘE NAPSAT OBCHODNÍ DOPIS?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PRAVDIVĚ</a:t>
            </a:r>
            <a:r>
              <a:rPr lang="cs-CZ" dirty="0" smtClean="0"/>
              <a:t> – ztráta důvěryhodnosti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LOGICKY SPRÁVNĚ USPOŘÁDÁME MYŠLENKY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PŘEHLEDNĚ</a:t>
            </a:r>
            <a:r>
              <a:rPr lang="cs-CZ" dirty="0" smtClean="0"/>
              <a:t> – odstavce – poslední vše shrnuje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SROZUMITELNĚ</a:t>
            </a:r>
            <a:r>
              <a:rPr lang="cs-CZ" dirty="0" smtClean="0"/>
              <a:t> – jasný po prvním přečtení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STRUČNĚ</a:t>
            </a:r>
            <a:r>
              <a:rPr lang="cs-CZ" dirty="0" smtClean="0"/>
              <a:t> -  podstatné informace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VĚCNĚ</a:t>
            </a:r>
            <a:r>
              <a:rPr lang="cs-CZ" dirty="0" smtClean="0"/>
              <a:t> – objektivní vyjádření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DOBŘE NAPSAT OBCHODNÍ DOPIS?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PSYCHOLOGICKÉ PŮSOBENÍ DOPISU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Na začátku něco příjemného pro adresáta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Dopis napsaný zdvořile – prosím, děkuji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Přátelský přístup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Dobrá vůle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STYLIZACI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SHROMÁŽDÍME MATERIÁLY, PODKLADY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PROSTUDUJEME MATERIÁLY </a:t>
            </a:r>
            <a:r>
              <a:rPr lang="cs-CZ" dirty="0" smtClean="0"/>
              <a:t>– soustředěné čtení, podtrháme nejdůležitější myšlenky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PROMYSLÍME OBSAH DOPISU </a:t>
            </a:r>
            <a:r>
              <a:rPr lang="cs-CZ" dirty="0" smtClean="0"/>
              <a:t>– komu a co chceme sdělit, čeho chceme dosáhnout, vhodné argumenty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MYŠLENKY LOGICKY SEŘADÍME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jirousoval\Local Settings\Temporary Internet Files\Content.IE5\F1G7NLG1\MC9004418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797152"/>
            <a:ext cx="1612900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DOPISE PÍŠEME JEN O JEDNÉ ZÁLEŽITOSTI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KRATŠÍ SOUVĚTÍ, SROZUMITELNÁ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PÍŠEME V 1. OSOBĚ ČÍSLA MNOŽNÉHO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VOLÍME SLOVA JEDNOZNAČNÉHO VÝZNAMU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CIZÍ SLOVA, KDYŽ ZNÁME JEJICH VÝZNAM</a:t>
            </a:r>
            <a:endParaRPr lang="cs-CZ" dirty="0"/>
          </a:p>
        </p:txBody>
      </p:sp>
      <p:pic>
        <p:nvPicPr>
          <p:cNvPr id="2050" name="Picture 2" descr="C:\Documents and Settings\jirousoval\Local Settings\Temporary Internet Files\Content.IE5\2VA3ZROJ\MC9000567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H="1" flipV="1">
            <a:off x="5940152" y="4509120"/>
            <a:ext cx="1403560" cy="12506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NEJČASTĚJŠÍ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 NA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podmiňovací způsob tam, kde se musíme vyjádřit určitě, přesně – mohli byste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hromadění </a:t>
            </a:r>
            <a:r>
              <a:rPr lang="cs-CZ" dirty="0"/>
              <a:t>podstatných jmen v 2. pádě – např. nutnost pozdějšího určení platnosti závaznosti užití nového nařízení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opakování slov se stejným slovním základem – zasílat zásilku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jirousoval\Local Settings\Temporary Internet Files\Content.IE5\2VA3ZROJ\MC9000787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308304" y="1196752"/>
            <a:ext cx="792088" cy="14889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142</TotalTime>
  <Words>286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Špendlík</vt:lpstr>
      <vt:lpstr>Microsoft Word Document</vt:lpstr>
      <vt:lpstr>Prezentace aplikace PowerPoint</vt:lpstr>
      <vt:lpstr>CHYSTÁME SE PSÁT DOPIS</vt:lpstr>
      <vt:lpstr>ZÁSADY NA ÚVOD</vt:lpstr>
      <vt:lpstr>ZÁSADY NA ÚVOD</vt:lpstr>
      <vt:lpstr>ZÁSADY NA ÚVOD</vt:lpstr>
      <vt:lpstr>ZÁSADY NA ÚVOD</vt:lpstr>
      <vt:lpstr>SLOH OBCHODNÍHO DOPISU</vt:lpstr>
      <vt:lpstr>SLOH OBCHODNÍHO DOPISU</vt:lpstr>
      <vt:lpstr>JAK DOBŘE NAPSAT OBCHODNÍ DOPIS?</vt:lpstr>
      <vt:lpstr>JAK DOBŘE NAPSAT OBCHODNÍ DOPIS?</vt:lpstr>
      <vt:lpstr>POSTUP PŘI STYLIZACI</vt:lpstr>
      <vt:lpstr>RADY</vt:lpstr>
      <vt:lpstr>NEJČASTĚJŠÍ CHYBY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CHYSTÁME SE PSÁT DOPIS</dc:title>
  <dc:creator>jirousoval</dc:creator>
  <cp:lastModifiedBy>Lída Jiroušová</cp:lastModifiedBy>
  <cp:revision>23</cp:revision>
  <dcterms:created xsi:type="dcterms:W3CDTF">2013-05-14T16:04:46Z</dcterms:created>
  <dcterms:modified xsi:type="dcterms:W3CDTF">2013-06-27T11:23:50Z</dcterms:modified>
</cp:coreProperties>
</file>