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60" r:id="rId3"/>
    <p:sldId id="269" r:id="rId4"/>
    <p:sldId id="270" r:id="rId5"/>
    <p:sldId id="27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 FRÉZKA KOMBINOVANÁ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 FRÉZKA KOMBINOVANÁ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2881069"/>
              </p:ext>
            </p:extLst>
          </p:nvPr>
        </p:nvGraphicFramePr>
        <p:xfrm>
          <a:off x="2555776" y="392213"/>
          <a:ext cx="4032447" cy="60759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893399" progId="Word.Document.12">
                  <p:embed/>
                </p:oleObj>
              </mc:Choice>
              <mc:Fallback>
                <p:oleObj name="Dokument" r:id="rId3" imgW="590123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392213"/>
                        <a:ext cx="4032447" cy="60759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4874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094867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čemu slouží srovnávací a </a:t>
            </a:r>
            <a:r>
              <a:rPr lang="cs-CZ" dirty="0" err="1" smtClean="0"/>
              <a:t>tloušťkovací</a:t>
            </a:r>
            <a:r>
              <a:rPr lang="cs-CZ" dirty="0" smtClean="0"/>
              <a:t> frézka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pracovává masivní materiál otáčejícím se nástrojem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materiálu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hladkost povrchu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 přesnou tloušťku materiálu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s boky do pravého úhlu</a:t>
            </a:r>
            <a:endParaRPr lang="cs-CZ" sz="2400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380312" y="515719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357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Přítlačné lišty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Hladký posuvný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Stolový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Rýhovaný posouvací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Záchyty zpětného vrhu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</a:t>
            </a:r>
            <a:r>
              <a:rPr lang="cs-CZ" smtClean="0"/>
              <a:t>tloušťkovačky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844824"/>
            <a:ext cx="4752528" cy="1800200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308304" y="52292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193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7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7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7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Pracovní šířka stroje     350 – 600 mm</a:t>
            </a:r>
          </a:p>
          <a:p>
            <a:r>
              <a:rPr lang="cs-CZ" dirty="0" smtClean="0"/>
              <a:t>Maximální tloušťka materiálu   150 mm</a:t>
            </a:r>
          </a:p>
          <a:p>
            <a:r>
              <a:rPr lang="cs-CZ" dirty="0" smtClean="0"/>
              <a:t>Průměr nožové hřídele   115 mm</a:t>
            </a:r>
          </a:p>
          <a:p>
            <a:r>
              <a:rPr lang="cs-CZ" dirty="0" smtClean="0"/>
              <a:t>Počet otáček  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Rychlost posuvu 7 – 30 m/min</a:t>
            </a: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236296" y="5373216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625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99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slouží srovnávací a tloušťkovací frézka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25</cp:revision>
  <dcterms:created xsi:type="dcterms:W3CDTF">2013-01-09T15:57:26Z</dcterms:created>
  <dcterms:modified xsi:type="dcterms:W3CDTF">2013-06-27T09:46:56Z</dcterms:modified>
</cp:coreProperties>
</file>