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8" r:id="rId2"/>
    <p:sldId id="272" r:id="rId3"/>
    <p:sldId id="269" r:id="rId4"/>
    <p:sldId id="257" r:id="rId5"/>
    <p:sldId id="258" r:id="rId6"/>
    <p:sldId id="259" r:id="rId7"/>
    <p:sldId id="260" r:id="rId8"/>
    <p:sldId id="262" r:id="rId9"/>
    <p:sldId id="261" r:id="rId10"/>
    <p:sldId id="264" r:id="rId11"/>
    <p:sldId id="263" r:id="rId12"/>
    <p:sldId id="266" r:id="rId13"/>
    <p:sldId id="265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696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Http://cs.wikipedia.org. </a:t>
            </a:r>
            <a:r>
              <a:rPr lang="cs-CZ" i="1" dirty="0" err="1" smtClean="0"/>
              <a:t>Wikipedie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21.10.2011 [cit. 2012-06-05]. Dostupné z: http://cs.wikipedia.org/wiki/Soubor:Dendrocoelum_lacteum.jpg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Http://cs.wikipedia.org. </a:t>
            </a:r>
            <a:r>
              <a:rPr lang="cs-CZ" i="1" dirty="0" err="1" smtClean="0"/>
              <a:t>Wikipedie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30.11.2005 [cit. 2012-06-05]. Dostupné z: http://cs.wikipedia.org/wiki/Soubor:Hydra_oligactis.jpg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Http://cs.wikipedia.org. </a:t>
            </a:r>
            <a:r>
              <a:rPr lang="cs-CZ" i="1" dirty="0" err="1" smtClean="0"/>
              <a:t>Wikipedie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30.11.2005 [cit. 2012-06-05]. Dostupné z: http://cs.wikipedia.org/wiki/Soubor:Metridium_senile_1.jpg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Http://cs.wikipedia.org. </a:t>
            </a:r>
            <a:r>
              <a:rPr lang="cs-CZ" i="1" dirty="0" err="1" smtClean="0"/>
              <a:t>Wikipedie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11.5.2006 [cit. 2012-06-05]. Dostupné z: http://cs.wikipedia.org/wiki/Soubor:Taenia_saginata_adult_5260_lores.jpg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Http://cs.wikipedia.org. </a:t>
            </a:r>
            <a:r>
              <a:rPr lang="cs-CZ" i="1" dirty="0" err="1" smtClean="0"/>
              <a:t>Wikipedie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27.9.2010 [cit. 2012-06-05]. Dostupné z: http://cs.wikipedia.org/wiki/Soubor:Snail.jpg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Http://cs.wikipedia.org. </a:t>
            </a:r>
            <a:r>
              <a:rPr lang="cs-CZ" i="1" dirty="0" err="1" smtClean="0"/>
              <a:t>Wikipedie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16.8.2006 [cit. 2012-06-05]. Dostupné z: http://cs.wikipedia.org/wiki/Soubor:Bienen_mit_Brut_2.jpg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Http://cs.wikipedia.org. </a:t>
            </a:r>
            <a:r>
              <a:rPr lang="cs-CZ" i="1" dirty="0" err="1" smtClean="0"/>
              <a:t>Wikipedie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22.8.2008 [cit. 2012-06-05]. Dostupné z: http://cs.wikipedia.org/wiki/Soubor:Regenwurm1.jpg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Http://cs.wikipedia.org. </a:t>
            </a:r>
            <a:r>
              <a:rPr lang="cs-CZ" i="1" dirty="0" err="1" smtClean="0"/>
              <a:t>Wikipedie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13.2.2007 [cit. 2012-06-05]. Dostupné z: http://cs.wikipedia.org/wiki/Soubor:Haemopis.sanguisuga.jpg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Http://cs.wikipedia.org. </a:t>
            </a:r>
            <a:r>
              <a:rPr lang="cs-CZ" i="1" dirty="0" err="1" smtClean="0"/>
              <a:t>Wikipedie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19.11.2011 [cit. 2012-06-05]. Dostupné z: http://cs.wikipedia.org/wiki/Soubor:Chlamys_islandica.jpg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Http://cs.wikipedia.org. </a:t>
            </a:r>
            <a:r>
              <a:rPr lang="cs-CZ" i="1" dirty="0" err="1" smtClean="0"/>
              <a:t>Wikipedie</a:t>
            </a:r>
            <a:r>
              <a:rPr lang="cs-CZ" i="1" dirty="0" smtClean="0"/>
              <a:t>, Otevřená encyklopedie</a:t>
            </a:r>
            <a:r>
              <a:rPr lang="cs-CZ" dirty="0" smtClean="0"/>
              <a:t> [online]. 23. 11. 2007 [cit. 2012-06-05]. Dostupné z: http://cs.wikipedia.org/wiki/Soubor:Anodonta_cygnea1.jpg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723329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Systematické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třídění bezobratlých živočichů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Bezobratlí živočichové</a:t>
            </a:r>
            <a:endParaRPr lang="cs-CZ" dirty="0"/>
          </a:p>
        </p:txBody>
      </p:sp>
      <p:pic>
        <p:nvPicPr>
          <p:cNvPr id="3" name="Picture 2" descr="Soubor:Snai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276872"/>
            <a:ext cx="3683563" cy="27626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/>
              <a:t>žáci si procvičí systematické třídění bezobratlých živočichů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žáci si procvičí poznávání bezobratlých živočichů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žáci doplní  tabulku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Dendrocoelum lacteu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476672"/>
            <a:ext cx="6714026" cy="604867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Ploštěnka mléčná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07704" y="148478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479715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Kmen - Ploštěnci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org/wikipedia/commons/1/1a/Hydra_oligacti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620688"/>
            <a:ext cx="8011634" cy="561662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907704" y="908720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Nezmar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sz="3600" dirty="0" smtClean="0">
                <a:solidFill>
                  <a:srgbClr val="FFFF00"/>
                </a:solidFill>
              </a:rPr>
              <a:t>hnědý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501317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Kmen - Žahavci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asanka karafiátov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3594" y="332656"/>
            <a:ext cx="6936551" cy="604867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Sasanka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karafiátová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5661248"/>
            <a:ext cx="1795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</a:t>
            </a:r>
            <a:r>
              <a:rPr lang="cs-CZ" b="1" dirty="0" smtClean="0">
                <a:solidFill>
                  <a:srgbClr val="FFFF00"/>
                </a:solidFill>
              </a:rPr>
              <a:t>Kmen  - Žahavci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Tasemnice bezbranná</a:t>
            </a:r>
            <a:endParaRPr lang="cs-CZ" dirty="0"/>
          </a:p>
        </p:txBody>
      </p:sp>
      <p:pic>
        <p:nvPicPr>
          <p:cNvPr id="3" name="Picture 2" descr="http://upload.wikimedia.org/wikipedia/commons/e/e2/Taenia_saginata_adult_5260_lor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196752"/>
            <a:ext cx="6667500" cy="50673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03648" y="5805264"/>
            <a:ext cx="1821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Kmen - Ploštěnci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Snai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32656"/>
            <a:ext cx="7620000" cy="5715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Hlemýžď zahradní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5013176"/>
            <a:ext cx="18101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Kmen – Měkkýši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Třída - Plži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9/91/Bienen_mit_Brut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76672"/>
            <a:ext cx="8649580" cy="598207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940152" y="4437112"/>
            <a:ext cx="1745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Kmen - Členovci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Včela medonosná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0152" y="4941168"/>
            <a:ext cx="1372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Třída - Hmyz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3/30/Regenwurm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88640"/>
            <a:ext cx="6192688" cy="622314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Žížala obecná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5877272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Kmen - Kroužkovci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2/2b/Haemopis.sanguisu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412776"/>
            <a:ext cx="7156748" cy="475252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Pijavka koňská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198884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Kmen - Kroužkovci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Soubor:Chlamys islandic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620688"/>
            <a:ext cx="5643777" cy="623731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5350368" cy="84124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Hřebenatka islandská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5661248"/>
            <a:ext cx="18101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Kmen – Měkkýši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Třída - Mlži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1/11/Anodonta_cygnea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0"/>
            <a:ext cx="5430251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332656"/>
            <a:ext cx="4126232" cy="841248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Škeble rybničná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3212976"/>
            <a:ext cx="18101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Kmen – Měkkýši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Třída - Plži 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27584" y="1340768"/>
          <a:ext cx="7320135" cy="50929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40045"/>
                <a:gridCol w="2440045"/>
                <a:gridCol w="2440045"/>
              </a:tblGrid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Název živočicha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Kmen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Třída</a:t>
                      </a:r>
                      <a:endParaRPr lang="cs-CZ" b="1" dirty="0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r>
                        <a:rPr lang="cs-CZ" dirty="0" smtClean="0"/>
                        <a:t>Ploštěnka mléčná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Ploštěnky</a:t>
                      </a:r>
                      <a:endParaRPr lang="cs-CZ" dirty="0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Žahavci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Nezmaři</a:t>
                      </a:r>
                      <a:endParaRPr lang="cs-CZ" dirty="0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r>
                        <a:rPr lang="cs-CZ" dirty="0" smtClean="0"/>
                        <a:t>Sasanka…………………….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51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Tasemnice</a:t>
                      </a:r>
                      <a:endParaRPr lang="cs-CZ" dirty="0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Hmyz</a:t>
                      </a:r>
                      <a:endParaRPr lang="cs-CZ" dirty="0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r>
                        <a:rPr lang="cs-CZ" dirty="0" smtClean="0"/>
                        <a:t>Hlemýžď…………………...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Měkkýši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r>
                        <a:rPr lang="cs-CZ" dirty="0" smtClean="0"/>
                        <a:t>Pijavka koňská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Máloštětinatci</a:t>
                      </a:r>
                      <a:endParaRPr lang="cs-CZ" dirty="0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r>
                        <a:rPr lang="cs-CZ" dirty="0" smtClean="0"/>
                        <a:t>Škeble ………………………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Mlži</a:t>
                      </a:r>
                      <a:endParaRPr lang="cs-CZ" dirty="0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r>
                        <a:rPr lang="cs-CZ" smtClean="0"/>
                        <a:t>Hřebenatka islandská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899592" y="764704"/>
            <a:ext cx="1599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Doplň tabulku: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Použité zdroje: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dirty="0" smtClean="0"/>
              <a:t>Http://cs.wikipedia.org. </a:t>
            </a:r>
            <a:r>
              <a:rPr lang="cs-CZ" sz="1600" i="1" dirty="0" err="1" smtClean="0"/>
              <a:t>Wikipedie</a:t>
            </a:r>
            <a:r>
              <a:rPr lang="cs-CZ" sz="1600" i="1" dirty="0" smtClean="0"/>
              <a:t>, Otevřená encyklopedie</a:t>
            </a:r>
            <a:r>
              <a:rPr lang="cs-CZ" sz="1600" dirty="0" smtClean="0"/>
              <a:t> [online]. 21.10.2011 [cit. 2012-06-05]. Dostupné z: http://cs.wikipedia.org/wiki/Soubor:Dendrocoelum_lacteum.jpg </a:t>
            </a:r>
          </a:p>
          <a:p>
            <a:r>
              <a:rPr lang="cs-CZ" sz="1600" dirty="0" smtClean="0"/>
              <a:t>Http://cs.wikipedia.org. </a:t>
            </a:r>
            <a:r>
              <a:rPr lang="cs-CZ" sz="1600" i="1" dirty="0" err="1" smtClean="0"/>
              <a:t>Wikipedie</a:t>
            </a:r>
            <a:r>
              <a:rPr lang="cs-CZ" sz="1600" i="1" dirty="0" smtClean="0"/>
              <a:t>, Otevřená encyklopedie</a:t>
            </a:r>
            <a:r>
              <a:rPr lang="cs-CZ" sz="1600" dirty="0" smtClean="0"/>
              <a:t> [online]. 30.11.2005 [cit. 2012-06-05]. Dostupné z: http://cs.wikipedia.org/wiki/Soubor:Hydra_oligactis.jpg </a:t>
            </a:r>
          </a:p>
          <a:p>
            <a:r>
              <a:rPr lang="cs-CZ" sz="1600" dirty="0" smtClean="0"/>
              <a:t>Http://cs.wikipedia.org. </a:t>
            </a:r>
            <a:r>
              <a:rPr lang="cs-CZ" sz="1600" i="1" dirty="0" err="1" smtClean="0"/>
              <a:t>Wikipedie</a:t>
            </a:r>
            <a:r>
              <a:rPr lang="cs-CZ" sz="1600" i="1" dirty="0" smtClean="0"/>
              <a:t>, Otevřená encyklopedie</a:t>
            </a:r>
            <a:r>
              <a:rPr lang="cs-CZ" sz="1600" dirty="0" smtClean="0"/>
              <a:t> [online]. 30.11.2005 [cit. 2012-06-05]. Dostupné z: http://cs.wikipedia.org/wiki/Soubor:Metridium_senile_1.jpg </a:t>
            </a:r>
          </a:p>
          <a:p>
            <a:r>
              <a:rPr lang="cs-CZ" sz="1600" dirty="0" smtClean="0"/>
              <a:t>Http://cs.wikipedia.org. </a:t>
            </a:r>
            <a:r>
              <a:rPr lang="cs-CZ" sz="1600" i="1" dirty="0" err="1" smtClean="0"/>
              <a:t>Wikipedie</a:t>
            </a:r>
            <a:r>
              <a:rPr lang="cs-CZ" sz="1600" i="1" dirty="0" smtClean="0"/>
              <a:t>, Otevřená encyklopedie</a:t>
            </a:r>
            <a:r>
              <a:rPr lang="cs-CZ" sz="1600" dirty="0" smtClean="0"/>
              <a:t> [online]. 11.5.2006 [cit. 2012-06-05]. Dostupné z: http://cs.wikipedia.org/wiki/Soubor:Taenia_saginata_adult_5260_lores.jpg </a:t>
            </a:r>
          </a:p>
          <a:p>
            <a:r>
              <a:rPr lang="cs-CZ" sz="1600" dirty="0" smtClean="0"/>
              <a:t>Http://cs.wikipedia.org. </a:t>
            </a:r>
            <a:r>
              <a:rPr lang="cs-CZ" sz="1600" i="1" dirty="0" err="1" smtClean="0"/>
              <a:t>Wikipedie</a:t>
            </a:r>
            <a:r>
              <a:rPr lang="cs-CZ" sz="1600" i="1" dirty="0" smtClean="0"/>
              <a:t>, Otevřená encyklopedie</a:t>
            </a:r>
            <a:r>
              <a:rPr lang="cs-CZ" sz="1600" dirty="0" smtClean="0"/>
              <a:t> [online]. 27.9.2010 [cit. 2012-06-05]. Dostupné z: http://cs.wikipedia.org/wiki/Soubor:Snail.jpg </a:t>
            </a:r>
          </a:p>
          <a:p>
            <a:r>
              <a:rPr lang="cs-CZ" sz="1600" dirty="0" smtClean="0"/>
              <a:t>Http://cs.wikipedia.org. </a:t>
            </a:r>
            <a:r>
              <a:rPr lang="cs-CZ" sz="1600" i="1" dirty="0" err="1" smtClean="0"/>
              <a:t>Wikipedie</a:t>
            </a:r>
            <a:r>
              <a:rPr lang="cs-CZ" sz="1600" i="1" dirty="0" smtClean="0"/>
              <a:t>, Otevřená encyklopedie</a:t>
            </a:r>
            <a:r>
              <a:rPr lang="cs-CZ" sz="1600" dirty="0" smtClean="0"/>
              <a:t> [online]. 16.8.2006 [cit. 2012-06-05]. Dostupné z: http://cs.wikipedia.org/wiki/Soubor:Bienen_mit_Brut_2.jpg </a:t>
            </a:r>
          </a:p>
          <a:p>
            <a:r>
              <a:rPr lang="cs-CZ" sz="1600" dirty="0" smtClean="0"/>
              <a:t>Http://cs.wikipedia.org. </a:t>
            </a:r>
            <a:r>
              <a:rPr lang="cs-CZ" sz="1600" i="1" dirty="0" err="1" smtClean="0"/>
              <a:t>Wikipedie</a:t>
            </a:r>
            <a:r>
              <a:rPr lang="cs-CZ" sz="1600" i="1" dirty="0" smtClean="0"/>
              <a:t>, Otevřená encyklopedie</a:t>
            </a:r>
            <a:r>
              <a:rPr lang="cs-CZ" sz="1600" dirty="0" smtClean="0"/>
              <a:t> [online]. 22.8.2008 [cit. 2012-06-05]. Dostupné z: http://cs.wikipedia.org/wiki/Soubor:Regenwurm1.jpg </a:t>
            </a:r>
          </a:p>
          <a:p>
            <a:r>
              <a:rPr lang="cs-CZ" sz="1600" dirty="0" smtClean="0"/>
              <a:t>Http://cs.wikipedia.org. </a:t>
            </a:r>
            <a:r>
              <a:rPr lang="cs-CZ" sz="1600" i="1" dirty="0" err="1" smtClean="0"/>
              <a:t>Wikipedie</a:t>
            </a:r>
            <a:r>
              <a:rPr lang="cs-CZ" sz="1600" i="1" dirty="0" smtClean="0"/>
              <a:t>, Otevřená encyklopedie</a:t>
            </a:r>
            <a:r>
              <a:rPr lang="cs-CZ" sz="1600" dirty="0" smtClean="0"/>
              <a:t> [online]. 13.2.2007 [cit. 2012-06-05]. Dostupné z: http://cs.wikipedia.org/wiki/Soubor:Haemopis.sanguisuga.jpg </a:t>
            </a:r>
          </a:p>
          <a:p>
            <a:r>
              <a:rPr lang="cs-CZ" sz="1600" dirty="0" smtClean="0"/>
              <a:t>Http://cs.wikipedia.org. </a:t>
            </a:r>
            <a:r>
              <a:rPr lang="cs-CZ" sz="1600" i="1" dirty="0" err="1" smtClean="0"/>
              <a:t>Wikipedie</a:t>
            </a:r>
            <a:r>
              <a:rPr lang="cs-CZ" sz="1600" i="1" dirty="0" smtClean="0"/>
              <a:t>, Otevřená encyklopedie</a:t>
            </a:r>
            <a:r>
              <a:rPr lang="cs-CZ" sz="1600" dirty="0" smtClean="0"/>
              <a:t> [online]. 19.11.2011 [cit. 2012-06-05]. Dostupné z: http://cs.wikipedia.org/wiki/Soubor:Chlamys_islandica.jpg </a:t>
            </a:r>
          </a:p>
          <a:p>
            <a:r>
              <a:rPr lang="cs-CZ" sz="1600" dirty="0" smtClean="0"/>
              <a:t>Http://cs.wikipedia.org. </a:t>
            </a:r>
            <a:r>
              <a:rPr lang="cs-CZ" sz="1600" i="1" dirty="0" err="1" smtClean="0"/>
              <a:t>Wikipedie</a:t>
            </a:r>
            <a:r>
              <a:rPr lang="cs-CZ" sz="1600" i="1" dirty="0" smtClean="0"/>
              <a:t>, Otevřená encyklopedie</a:t>
            </a:r>
            <a:r>
              <a:rPr lang="cs-CZ" sz="1600" dirty="0" smtClean="0"/>
              <a:t> [online]. 23. 11. 2007 [cit. 2012-06-05]. Dostupné z: http://cs.wikipedia.org/wiki/Soubor:Anodonta_cygnea1.jpg 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294</TotalTime>
  <Words>634</Words>
  <Application>Microsoft Office PowerPoint</Application>
  <PresentationFormat>Předvádění na obrazovce (4:3)</PresentationFormat>
  <Paragraphs>94</Paragraphs>
  <Slides>15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Bezobratlí živočichové</vt:lpstr>
      <vt:lpstr>Anotace</vt:lpstr>
      <vt:lpstr>Ploštěnka mléčná </vt:lpstr>
      <vt:lpstr>Prezentace aplikace PowerPoint</vt:lpstr>
      <vt:lpstr>Sasanka karafiátová</vt:lpstr>
      <vt:lpstr>Tasemnice bezbranná</vt:lpstr>
      <vt:lpstr>Hlemýžď zahradní</vt:lpstr>
      <vt:lpstr>Včela medonosná</vt:lpstr>
      <vt:lpstr>Žížala obecná</vt:lpstr>
      <vt:lpstr>Pijavka koňská</vt:lpstr>
      <vt:lpstr>Hřebenatka islandská</vt:lpstr>
      <vt:lpstr>Škeble rybničná</vt:lpstr>
      <vt:lpstr>Prezentace aplikace PowerPoint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Lumír Novák</cp:lastModifiedBy>
  <cp:revision>52</cp:revision>
  <dcterms:created xsi:type="dcterms:W3CDTF">2012-03-02T07:29:25Z</dcterms:created>
  <dcterms:modified xsi:type="dcterms:W3CDTF">2012-10-31T17:53:42Z</dcterms:modified>
</cp:coreProperties>
</file>