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6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</a:t>
          </a:r>
          <a:r>
            <a:rPr lang="cs-CZ" sz="2000" dirty="0" smtClean="0"/>
            <a:t>VY_52_INOVACE_31 II Umíš </a:t>
          </a:r>
          <a:r>
            <a:rPr lang="cs-CZ" sz="2000" dirty="0" smtClean="0"/>
            <a:t>romsky?</a:t>
          </a:r>
          <a:r>
            <a:rPr lang="cs-CZ" sz="2000" baseline="0" dirty="0" smtClean="0"/>
            <a:t> 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algn="l" rtl="0"/>
          <a:r>
            <a:rPr lang="cs-CZ" sz="2000" dirty="0" smtClean="0"/>
            <a:t>NÁZEV ŠKOLY: ZŠ a MŠ Zvole, okr. Praha - západ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Jana Němcová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</a:t>
          </a:r>
          <a:r>
            <a:rPr lang="cs-CZ" sz="2000" dirty="0" smtClean="0"/>
            <a:t>: Člověk a jeho svět - Prvouka 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smtClean="0"/>
            <a:t>ČÍSLO </a:t>
          </a:r>
          <a:r>
            <a:rPr lang="cs-CZ" sz="2000" smtClean="0"/>
            <a:t>PROJEKTU: CZ.1.07/1.4.00/21.0305  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938E02E-2A01-4F62-8B6C-D32B534FEA20}" type="presOf" srcId="{4C35D32F-0EAB-4CD7-82EE-45574DC2A586}" destId="{8BEBB6EC-1DAA-4CAC-8A25-BC0FCBD5DBD5}" srcOrd="0" destOrd="0" presId="urn:microsoft.com/office/officeart/2005/8/layout/target3"/>
    <dgm:cxn modelId="{41DCC554-047E-4EFF-9741-3621A8290F38}" type="presOf" srcId="{D1B46980-6531-4606-95E6-44980827E919}" destId="{6140AFEC-043D-4C43-A2F9-D0F5331DF3A3}" srcOrd="0" destOrd="0" presId="urn:microsoft.com/office/officeart/2005/8/layout/target3"/>
    <dgm:cxn modelId="{38ED2B90-3066-465F-89D2-8CF1A34A7D76}" type="presOf" srcId="{757F3AB3-0718-4624-B441-E567A8F0AB56}" destId="{333A1088-737F-45CB-B68E-254E46348037}" srcOrd="0" destOrd="0" presId="urn:microsoft.com/office/officeart/2005/8/layout/target3"/>
    <dgm:cxn modelId="{F7F3BB0C-9DC4-4F6A-BF23-4489FCA14C52}" type="presOf" srcId="{B651F6E3-6281-48DB-9319-2AEAFDAE7572}" destId="{6BB5E863-4638-4E1D-BFDE-399D028AC4ED}" srcOrd="1" destOrd="0" presId="urn:microsoft.com/office/officeart/2005/8/layout/target3"/>
    <dgm:cxn modelId="{816CA812-03F2-4F0B-8DFA-DB6D91E45233}" type="presOf" srcId="{D1D4F407-5343-4D3F-B5B9-D407B03CAEB4}" destId="{AED2198E-93D5-4001-81B4-73124B309672}" srcOrd="1" destOrd="0" presId="urn:microsoft.com/office/officeart/2005/8/layout/target3"/>
    <dgm:cxn modelId="{C7F1587C-D182-42FA-812C-A548D635DEEC}" type="presOf" srcId="{D8197B8C-B260-4A16-BDF4-0947B075E274}" destId="{25B08C86-7E15-44DC-BE7F-FFB55DD49D12}" srcOrd="0" destOrd="0" presId="urn:microsoft.com/office/officeart/2005/8/layout/target3"/>
    <dgm:cxn modelId="{69111726-0DB4-4915-9AB8-2F1FCB8CB448}" type="presOf" srcId="{4C35D32F-0EAB-4CD7-82EE-45574DC2A586}" destId="{890E4F0B-2866-4A3F-A3C7-2A14B1797930}" srcOrd="1" destOrd="0" presId="urn:microsoft.com/office/officeart/2005/8/layout/target3"/>
    <dgm:cxn modelId="{45BC5172-2A4E-44CA-96D5-02C9E56528BA}" type="presOf" srcId="{D1D4F407-5343-4D3F-B5B9-D407B03CAEB4}" destId="{D005CE8C-CC26-4C3E-AC11-E15060ECD759}" srcOrd="0" destOrd="0" presId="urn:microsoft.com/office/officeart/2005/8/layout/target3"/>
    <dgm:cxn modelId="{FC6B89F3-F2F7-4B94-90B7-60A5CE055340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7284084-2EA4-4492-BA65-008866EEE860}" type="presOf" srcId="{B651F6E3-6281-48DB-9319-2AEAFDAE7572}" destId="{619D679B-A015-4ECF-8348-D1034C574F40}" srcOrd="0" destOrd="0" presId="urn:microsoft.com/office/officeart/2005/8/layout/target3"/>
    <dgm:cxn modelId="{1C8FA4B2-A906-4E40-A7D5-08749A1202EE}" type="presOf" srcId="{D1B46980-6531-4606-95E6-44980827E919}" destId="{2BE915AB-18AA-4053-B92C-3BFC9ED204BB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CF9D1047-46EC-4DE6-8E06-59DDCE2CF657}" type="presParOf" srcId="{333A1088-737F-45CB-B68E-254E46348037}" destId="{F5ABB229-8D3B-4694-996A-96F23CF14429}" srcOrd="0" destOrd="0" presId="urn:microsoft.com/office/officeart/2005/8/layout/target3"/>
    <dgm:cxn modelId="{06786BCD-2DDF-47D9-99AF-DC492E87A7EE}" type="presParOf" srcId="{333A1088-737F-45CB-B68E-254E46348037}" destId="{F41139FD-01EE-4571-8B17-4FB00FC51163}" srcOrd="1" destOrd="0" presId="urn:microsoft.com/office/officeart/2005/8/layout/target3"/>
    <dgm:cxn modelId="{24873567-57B6-4B15-8226-00D2ECF31536}" type="presParOf" srcId="{333A1088-737F-45CB-B68E-254E46348037}" destId="{D005CE8C-CC26-4C3E-AC11-E15060ECD759}" srcOrd="2" destOrd="0" presId="urn:microsoft.com/office/officeart/2005/8/layout/target3"/>
    <dgm:cxn modelId="{54BA074C-0D0B-49AC-9EF2-4FA523801ED5}" type="presParOf" srcId="{333A1088-737F-45CB-B68E-254E46348037}" destId="{2C702D82-9B77-49B7-9568-BB8EB47C3372}" srcOrd="3" destOrd="0" presId="urn:microsoft.com/office/officeart/2005/8/layout/target3"/>
    <dgm:cxn modelId="{3439B6C3-27D8-40B2-88A7-5D27C53D3BC6}" type="presParOf" srcId="{333A1088-737F-45CB-B68E-254E46348037}" destId="{A52A0455-90FF-4808-ABD0-F02540D31D5A}" srcOrd="4" destOrd="0" presId="urn:microsoft.com/office/officeart/2005/8/layout/target3"/>
    <dgm:cxn modelId="{88464476-E49B-4093-88C8-52453A615503}" type="presParOf" srcId="{333A1088-737F-45CB-B68E-254E46348037}" destId="{6140AFEC-043D-4C43-A2F9-D0F5331DF3A3}" srcOrd="5" destOrd="0" presId="urn:microsoft.com/office/officeart/2005/8/layout/target3"/>
    <dgm:cxn modelId="{062A9BA4-B501-4773-A979-A2461CC4E983}" type="presParOf" srcId="{333A1088-737F-45CB-B68E-254E46348037}" destId="{9358AC05-5D7D-4327-9F80-1AD486AEA664}" srcOrd="6" destOrd="0" presId="urn:microsoft.com/office/officeart/2005/8/layout/target3"/>
    <dgm:cxn modelId="{F0AFCF20-B0E0-4E25-A7C3-FE7EEF1CDF12}" type="presParOf" srcId="{333A1088-737F-45CB-B68E-254E46348037}" destId="{313FC574-E1CD-4FB4-B054-0B805CE0447D}" srcOrd="7" destOrd="0" presId="urn:microsoft.com/office/officeart/2005/8/layout/target3"/>
    <dgm:cxn modelId="{9C2C9640-1971-4D88-B596-6F9357C18633}" type="presParOf" srcId="{333A1088-737F-45CB-B68E-254E46348037}" destId="{619D679B-A015-4ECF-8348-D1034C574F40}" srcOrd="8" destOrd="0" presId="urn:microsoft.com/office/officeart/2005/8/layout/target3"/>
    <dgm:cxn modelId="{B20F46FD-4F52-42C1-9014-F18176ECA82E}" type="presParOf" srcId="{333A1088-737F-45CB-B68E-254E46348037}" destId="{322283A8-4A27-4CDA-BAE3-F381106A9174}" srcOrd="9" destOrd="0" presId="urn:microsoft.com/office/officeart/2005/8/layout/target3"/>
    <dgm:cxn modelId="{FC43D780-8037-49B1-9918-5B14C3553EDB}" type="presParOf" srcId="{333A1088-737F-45CB-B68E-254E46348037}" destId="{FFC9F71D-1B4F-4AD9-A4A6-86ADEFC8AF5C}" srcOrd="10" destOrd="0" presId="urn:microsoft.com/office/officeart/2005/8/layout/target3"/>
    <dgm:cxn modelId="{3B483D95-F37C-40A9-98C1-1BC7417943CA}" type="presParOf" srcId="{333A1088-737F-45CB-B68E-254E46348037}" destId="{25B08C86-7E15-44DC-BE7F-FFB55DD49D12}" srcOrd="11" destOrd="0" presId="urn:microsoft.com/office/officeart/2005/8/layout/target3"/>
    <dgm:cxn modelId="{CE2BFB34-D1A7-4012-A816-45862476BCC3}" type="presParOf" srcId="{333A1088-737F-45CB-B68E-254E46348037}" destId="{76644BE8-9D7C-4C09-B250-3D10AF48CBB7}" srcOrd="12" destOrd="0" presId="urn:microsoft.com/office/officeart/2005/8/layout/target3"/>
    <dgm:cxn modelId="{5AB8CDE2-EABC-4459-9734-D96CD9C335DF}" type="presParOf" srcId="{333A1088-737F-45CB-B68E-254E46348037}" destId="{EE85B701-7295-41C0-BA7A-34D3756A2AE6}" srcOrd="13" destOrd="0" presId="urn:microsoft.com/office/officeart/2005/8/layout/target3"/>
    <dgm:cxn modelId="{7616E4DF-76C2-41BD-B037-B7B7DFBD668B}" type="presParOf" srcId="{333A1088-737F-45CB-B68E-254E46348037}" destId="{8BEBB6EC-1DAA-4CAC-8A25-BC0FCBD5DBD5}" srcOrd="14" destOrd="0" presId="urn:microsoft.com/office/officeart/2005/8/layout/target3"/>
    <dgm:cxn modelId="{19FD3677-F3A2-41D6-959C-AF0D399B661D}" type="presParOf" srcId="{333A1088-737F-45CB-B68E-254E46348037}" destId="{AED2198E-93D5-4001-81B4-73124B309672}" srcOrd="15" destOrd="0" presId="urn:microsoft.com/office/officeart/2005/8/layout/target3"/>
    <dgm:cxn modelId="{23547359-984F-4453-9AA6-6ACF73541A22}" type="presParOf" srcId="{333A1088-737F-45CB-B68E-254E46348037}" destId="{2BE915AB-18AA-4053-B92C-3BFC9ED204BB}" srcOrd="16" destOrd="0" presId="urn:microsoft.com/office/officeart/2005/8/layout/target3"/>
    <dgm:cxn modelId="{040DFD5D-E9B6-4ACF-8F4B-099E96FA8D1E}" type="presParOf" srcId="{333A1088-737F-45CB-B68E-254E46348037}" destId="{6BB5E863-4638-4E1D-BFDE-399D028AC4ED}" srcOrd="17" destOrd="0" presId="urn:microsoft.com/office/officeart/2005/8/layout/target3"/>
    <dgm:cxn modelId="{D49281F3-640A-4ABC-8518-D6323674A0AD}" type="presParOf" srcId="{333A1088-737F-45CB-B68E-254E46348037}" destId="{5A5FFA88-C948-4069-8E93-59FA12366E83}" srcOrd="18" destOrd="0" presId="urn:microsoft.com/office/officeart/2005/8/layout/target3"/>
    <dgm:cxn modelId="{EDE3403D-38B5-4F9D-8DA0-E4E386BDB96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ZŠ a MŠ Zvole, okr. Praha - západ</a:t>
          </a:r>
          <a:endParaRPr lang="cs-CZ" sz="18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Jana Němcová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2000" kern="1200" dirty="0" smtClean="0"/>
            <a:t>VY_52_INOVACE_31 II Umíš </a:t>
          </a:r>
          <a:r>
            <a:rPr lang="cs-CZ" sz="2000" kern="1200" dirty="0" smtClean="0"/>
            <a:t>romsky?</a:t>
          </a:r>
          <a:r>
            <a:rPr lang="cs-CZ" sz="2000" kern="1200" baseline="0" dirty="0" smtClean="0"/>
            <a:t> 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</a:t>
          </a:r>
          <a:r>
            <a:rPr lang="cs-CZ" sz="2000" kern="1200" dirty="0" smtClean="0"/>
            <a:t>: Člověk a jeho svět - Prvouka 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ČÍSLO </a:t>
          </a:r>
          <a:r>
            <a:rPr lang="cs-CZ" sz="2000" kern="1200" smtClean="0"/>
            <a:t>PROJEKTU: CZ.1.07/1.4.00/21.0305  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28F8D-3B67-46E6-AFF1-F8B69736F001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1EA0A-C3CC-4E57-8BFA-5306FD4493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143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28F8D-3B67-46E6-AFF1-F8B69736F001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1EA0A-C3CC-4E57-8BFA-5306FD4493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81769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28F8D-3B67-46E6-AFF1-F8B69736F001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1EA0A-C3CC-4E57-8BFA-5306FD4493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5005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28F8D-3B67-46E6-AFF1-F8B69736F001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1EA0A-C3CC-4E57-8BFA-5306FD4493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4048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28F8D-3B67-46E6-AFF1-F8B69736F001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1EA0A-C3CC-4E57-8BFA-5306FD4493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94801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28F8D-3B67-46E6-AFF1-F8B69736F001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1EA0A-C3CC-4E57-8BFA-5306FD4493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9611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28F8D-3B67-46E6-AFF1-F8B69736F001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1EA0A-C3CC-4E57-8BFA-5306FD4493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6527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28F8D-3B67-46E6-AFF1-F8B69736F001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1EA0A-C3CC-4E57-8BFA-5306FD4493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73468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28F8D-3B67-46E6-AFF1-F8B69736F001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1EA0A-C3CC-4E57-8BFA-5306FD4493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82230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28F8D-3B67-46E6-AFF1-F8B69736F001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1EA0A-C3CC-4E57-8BFA-5306FD4493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05533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28F8D-3B67-46E6-AFF1-F8B69736F001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1EA0A-C3CC-4E57-8BFA-5306FD4493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22096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D28F8D-3B67-46E6-AFF1-F8B69736F001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1EA0A-C3CC-4E57-8BFA-5306FD4493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2537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54940310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912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Spoj slovíčka, která k sobě patří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ŠUKAR                                            PENÍZE</a:t>
            </a:r>
          </a:p>
          <a:p>
            <a:pPr marL="0" indent="0">
              <a:buNone/>
            </a:pPr>
            <a:r>
              <a:rPr lang="cs-CZ" dirty="0" smtClean="0"/>
              <a:t>MIŠTO                        STARÝ</a:t>
            </a:r>
          </a:p>
          <a:p>
            <a:pPr marL="0" indent="0">
              <a:buNone/>
            </a:pPr>
            <a:r>
              <a:rPr lang="cs-CZ" dirty="0" smtClean="0"/>
              <a:t>ČHAVO                                      HEZKÝ</a:t>
            </a:r>
          </a:p>
          <a:p>
            <a:pPr marL="0" indent="0">
              <a:buNone/>
            </a:pPr>
            <a:r>
              <a:rPr lang="cs-CZ" dirty="0" smtClean="0"/>
              <a:t>ČHAJ                   CHLAPEC</a:t>
            </a:r>
          </a:p>
          <a:p>
            <a:pPr marL="0" indent="0">
              <a:buNone/>
            </a:pPr>
            <a:r>
              <a:rPr lang="cs-CZ" dirty="0" smtClean="0"/>
              <a:t>LOVE                                             DÍVKA</a:t>
            </a:r>
          </a:p>
          <a:p>
            <a:pPr marL="0" indent="0">
              <a:buNone/>
            </a:pPr>
            <a:r>
              <a:rPr lang="cs-CZ" dirty="0" smtClean="0"/>
              <a:t>PHURO            DOBŘE                   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464665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ŠUKAR        -    HEZKÝ</a:t>
            </a:r>
          </a:p>
          <a:p>
            <a:r>
              <a:rPr lang="cs-CZ" dirty="0" smtClean="0"/>
              <a:t>MIŠTO        -     DOBŘE</a:t>
            </a:r>
          </a:p>
          <a:p>
            <a:r>
              <a:rPr lang="cs-CZ" dirty="0" smtClean="0"/>
              <a:t>ČHAVO      -     CHLAPEC </a:t>
            </a:r>
          </a:p>
          <a:p>
            <a:r>
              <a:rPr lang="cs-CZ" dirty="0" smtClean="0"/>
              <a:t>ČHAJ   - DÍVKA</a:t>
            </a:r>
          </a:p>
          <a:p>
            <a:r>
              <a:rPr lang="cs-CZ" dirty="0" smtClean="0"/>
              <a:t>LOVE   - PENÍZE</a:t>
            </a:r>
          </a:p>
          <a:p>
            <a:r>
              <a:rPr lang="cs-CZ" dirty="0" smtClean="0"/>
              <a:t>LAČHO   - DOBRÝ</a:t>
            </a:r>
          </a:p>
          <a:p>
            <a:r>
              <a:rPr lang="cs-CZ" dirty="0" smtClean="0"/>
              <a:t>PHURO  - STARÝ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86974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79</Words>
  <Application>Microsoft Office PowerPoint</Application>
  <PresentationFormat>Předvádění na obrazovce (4:3)</PresentationFormat>
  <Paragraphs>20</Paragraphs>
  <Slides>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Motiv systému Office</vt:lpstr>
      <vt:lpstr>Prezentace aplikace PowerPoint</vt:lpstr>
      <vt:lpstr>Spoj slovíčka, která k sobě patří</vt:lpstr>
      <vt:lpstr>ŘEŠENÍ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prez3</dc:creator>
  <cp:lastModifiedBy>pc</cp:lastModifiedBy>
  <cp:revision>3</cp:revision>
  <dcterms:created xsi:type="dcterms:W3CDTF">2012-01-22T22:19:27Z</dcterms:created>
  <dcterms:modified xsi:type="dcterms:W3CDTF">2012-01-23T14:33:35Z</dcterms:modified>
</cp:coreProperties>
</file>