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5" r:id="rId9"/>
    <p:sldId id="262" r:id="rId10"/>
    <p:sldId id="266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77" d="100"/>
          <a:sy n="177" d="100"/>
        </p:scale>
        <p:origin x="438" y="30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D9E6F2-53A3-4062-BD61-E5F607B23FB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66D8A50-75AF-4CD3-8676-75FCD35FF369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" action="ppaction://hlinkshowjump?jump=nextslide"/>
            </a:rPr>
            <a:t>1. SLOUPCOVÉ</a:t>
          </a:r>
          <a:endParaRPr lang="cs-CZ" dirty="0"/>
        </a:p>
      </dgm:t>
    </dgm:pt>
    <dgm:pt modelId="{16DB6F0B-1CA1-4E4C-B3EC-0D1494F66BE9}" type="parTrans" cxnId="{7FA183F7-ABE8-438C-B4F7-3F9B3C108E0E}">
      <dgm:prSet/>
      <dgm:spPr/>
      <dgm:t>
        <a:bodyPr/>
        <a:lstStyle/>
        <a:p>
          <a:endParaRPr lang="cs-CZ"/>
        </a:p>
      </dgm:t>
    </dgm:pt>
    <dgm:pt modelId="{84082739-1B6E-4A91-A4C9-03CBD9E07FF0}" type="sibTrans" cxnId="{7FA183F7-ABE8-438C-B4F7-3F9B3C108E0E}">
      <dgm:prSet/>
      <dgm:spPr/>
      <dgm:t>
        <a:bodyPr/>
        <a:lstStyle/>
        <a:p>
          <a:endParaRPr lang="cs-CZ"/>
        </a:p>
      </dgm:t>
    </dgm:pt>
    <dgm:pt modelId="{E51CB46A-1B15-4202-9791-ECDFA3D90D64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2. ŘÁDKOVÉ</a:t>
          </a:r>
          <a:endParaRPr lang="cs-CZ" dirty="0"/>
        </a:p>
      </dgm:t>
    </dgm:pt>
    <dgm:pt modelId="{CE386EA3-714E-4963-939A-C274EF701650}" type="parTrans" cxnId="{4CA24977-D183-4890-9F96-C23CDAD9B7FA}">
      <dgm:prSet/>
      <dgm:spPr/>
      <dgm:t>
        <a:bodyPr/>
        <a:lstStyle/>
        <a:p>
          <a:endParaRPr lang="cs-CZ"/>
        </a:p>
      </dgm:t>
    </dgm:pt>
    <dgm:pt modelId="{A8C1FFF8-685D-4C9E-A884-5EB86FDF6BED}" type="sibTrans" cxnId="{4CA24977-D183-4890-9F96-C23CDAD9B7FA}">
      <dgm:prSet/>
      <dgm:spPr/>
      <dgm:t>
        <a:bodyPr/>
        <a:lstStyle/>
        <a:p>
          <a:endParaRPr lang="cs-CZ"/>
        </a:p>
      </dgm:t>
    </dgm:pt>
    <dgm:pt modelId="{C14F3890-DACB-451F-A53E-D609880CA35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3. BEZ PŘEDTISKU</a:t>
          </a:r>
          <a:endParaRPr lang="cs-CZ" dirty="0"/>
        </a:p>
      </dgm:t>
    </dgm:pt>
    <dgm:pt modelId="{DAF8CA18-8FF9-4019-829E-5E84841229A9}" type="parTrans" cxnId="{11D5DDC4-4CA7-498A-A557-D467E90E9623}">
      <dgm:prSet/>
      <dgm:spPr/>
      <dgm:t>
        <a:bodyPr/>
        <a:lstStyle/>
        <a:p>
          <a:endParaRPr lang="cs-CZ"/>
        </a:p>
      </dgm:t>
    </dgm:pt>
    <dgm:pt modelId="{BCF4D2EF-7A86-4B5C-8065-A4AA9635433F}" type="sibTrans" cxnId="{11D5DDC4-4CA7-498A-A557-D467E90E9623}">
      <dgm:prSet/>
      <dgm:spPr/>
      <dgm:t>
        <a:bodyPr/>
        <a:lstStyle/>
        <a:p>
          <a:endParaRPr lang="cs-CZ"/>
        </a:p>
      </dgm:t>
    </dgm:pt>
    <dgm:pt modelId="{FD3A30F8-E869-4701-8D47-973ABF05D6DB}" type="pres">
      <dgm:prSet presAssocID="{FBD9E6F2-53A3-4062-BD61-E5F607B23FB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6ADF7E8-47F6-4571-97E6-172F29E60B0F}" type="pres">
      <dgm:prSet presAssocID="{366D8A50-75AF-4CD3-8676-75FCD35FF369}" presName="parentLin" presStyleCnt="0"/>
      <dgm:spPr/>
    </dgm:pt>
    <dgm:pt modelId="{1A38A42F-A461-4FDC-A69F-28526505B1C9}" type="pres">
      <dgm:prSet presAssocID="{366D8A50-75AF-4CD3-8676-75FCD35FF369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5A6CAFA5-25BE-4B77-AB39-8D9F3E7F55EB}" type="pres">
      <dgm:prSet presAssocID="{366D8A50-75AF-4CD3-8676-75FCD35FF36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E622F1-CAE2-4D7D-ACCA-D0831A58C339}" type="pres">
      <dgm:prSet presAssocID="{366D8A50-75AF-4CD3-8676-75FCD35FF369}" presName="negativeSpace" presStyleCnt="0"/>
      <dgm:spPr/>
    </dgm:pt>
    <dgm:pt modelId="{7BB7DD93-3194-4C79-90F3-084EC751A67A}" type="pres">
      <dgm:prSet presAssocID="{366D8A50-75AF-4CD3-8676-75FCD35FF369}" presName="childText" presStyleLbl="conFgAcc1" presStyleIdx="0" presStyleCnt="3">
        <dgm:presLayoutVars>
          <dgm:bulletEnabled val="1"/>
        </dgm:presLayoutVars>
      </dgm:prSet>
      <dgm:spPr/>
    </dgm:pt>
    <dgm:pt modelId="{B5CC1890-75A8-4884-A577-B7DE22571322}" type="pres">
      <dgm:prSet presAssocID="{84082739-1B6E-4A91-A4C9-03CBD9E07FF0}" presName="spaceBetweenRectangles" presStyleCnt="0"/>
      <dgm:spPr/>
    </dgm:pt>
    <dgm:pt modelId="{412FB669-C400-4855-BEBE-94DEE8B479D5}" type="pres">
      <dgm:prSet presAssocID="{E51CB46A-1B15-4202-9791-ECDFA3D90D64}" presName="parentLin" presStyleCnt="0"/>
      <dgm:spPr/>
    </dgm:pt>
    <dgm:pt modelId="{05747535-9B1C-4FE3-A0AB-1B4DBF964702}" type="pres">
      <dgm:prSet presAssocID="{E51CB46A-1B15-4202-9791-ECDFA3D90D64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557F27E5-D756-4ADC-A72E-F95048349BC6}" type="pres">
      <dgm:prSet presAssocID="{E51CB46A-1B15-4202-9791-ECDFA3D90D6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3FD97D-F7A4-4DEC-80C1-658FBA31768E}" type="pres">
      <dgm:prSet presAssocID="{E51CB46A-1B15-4202-9791-ECDFA3D90D64}" presName="negativeSpace" presStyleCnt="0"/>
      <dgm:spPr/>
    </dgm:pt>
    <dgm:pt modelId="{358ABE96-2F83-41BE-9265-93F397A54B6E}" type="pres">
      <dgm:prSet presAssocID="{E51CB46A-1B15-4202-9791-ECDFA3D90D64}" presName="childText" presStyleLbl="conFgAcc1" presStyleIdx="1" presStyleCnt="3">
        <dgm:presLayoutVars>
          <dgm:bulletEnabled val="1"/>
        </dgm:presLayoutVars>
      </dgm:prSet>
      <dgm:spPr/>
    </dgm:pt>
    <dgm:pt modelId="{2D216865-CDEB-46B8-B02B-32CC6A753A76}" type="pres">
      <dgm:prSet presAssocID="{A8C1FFF8-685D-4C9E-A884-5EB86FDF6BED}" presName="spaceBetweenRectangles" presStyleCnt="0"/>
      <dgm:spPr/>
    </dgm:pt>
    <dgm:pt modelId="{13D83C5A-E54C-4485-9F13-0890F0CA86AF}" type="pres">
      <dgm:prSet presAssocID="{C14F3890-DACB-451F-A53E-D609880CA351}" presName="parentLin" presStyleCnt="0"/>
      <dgm:spPr/>
    </dgm:pt>
    <dgm:pt modelId="{E16C2692-994E-454E-B0C6-67073D0F4DFD}" type="pres">
      <dgm:prSet presAssocID="{C14F3890-DACB-451F-A53E-D609880CA351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59E0418E-EFC2-4DFD-8743-837FD366F2F8}" type="pres">
      <dgm:prSet presAssocID="{C14F3890-DACB-451F-A53E-D609880CA351}" presName="parentText" presStyleLbl="node1" presStyleIdx="2" presStyleCnt="3" custLinFactNeighborX="-3134" custLinFactNeighborY="-77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AB81C4-7188-413B-9FC1-7AAB12609278}" type="pres">
      <dgm:prSet presAssocID="{C14F3890-DACB-451F-A53E-D609880CA351}" presName="negativeSpace" presStyleCnt="0"/>
      <dgm:spPr/>
    </dgm:pt>
    <dgm:pt modelId="{2A65C09A-0374-42C4-901E-5346F7D2E15D}" type="pres">
      <dgm:prSet presAssocID="{C14F3890-DACB-451F-A53E-D609880CA35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FA183F7-ABE8-438C-B4F7-3F9B3C108E0E}" srcId="{FBD9E6F2-53A3-4062-BD61-E5F607B23FB6}" destId="{366D8A50-75AF-4CD3-8676-75FCD35FF369}" srcOrd="0" destOrd="0" parTransId="{16DB6F0B-1CA1-4E4C-B3EC-0D1494F66BE9}" sibTransId="{84082739-1B6E-4A91-A4C9-03CBD9E07FF0}"/>
    <dgm:cxn modelId="{21747B5B-401B-4A48-9E8A-6D4E9556B3C9}" type="presOf" srcId="{C14F3890-DACB-451F-A53E-D609880CA351}" destId="{59E0418E-EFC2-4DFD-8743-837FD366F2F8}" srcOrd="1" destOrd="0" presId="urn:microsoft.com/office/officeart/2005/8/layout/list1"/>
    <dgm:cxn modelId="{D3200E57-FFE5-484A-B172-018E44D119EE}" type="presOf" srcId="{FBD9E6F2-53A3-4062-BD61-E5F607B23FB6}" destId="{FD3A30F8-E869-4701-8D47-973ABF05D6DB}" srcOrd="0" destOrd="0" presId="urn:microsoft.com/office/officeart/2005/8/layout/list1"/>
    <dgm:cxn modelId="{7D6101EE-317D-4BF3-85FE-00077ECF0460}" type="presOf" srcId="{E51CB46A-1B15-4202-9791-ECDFA3D90D64}" destId="{557F27E5-D756-4ADC-A72E-F95048349BC6}" srcOrd="1" destOrd="0" presId="urn:microsoft.com/office/officeart/2005/8/layout/list1"/>
    <dgm:cxn modelId="{3AFFB6A4-35E6-4C14-A67D-2C91F660F126}" type="presOf" srcId="{C14F3890-DACB-451F-A53E-D609880CA351}" destId="{E16C2692-994E-454E-B0C6-67073D0F4DFD}" srcOrd="0" destOrd="0" presId="urn:microsoft.com/office/officeart/2005/8/layout/list1"/>
    <dgm:cxn modelId="{A211C2D1-8B54-4FE6-AD8A-96EEA8E027BB}" type="presOf" srcId="{E51CB46A-1B15-4202-9791-ECDFA3D90D64}" destId="{05747535-9B1C-4FE3-A0AB-1B4DBF964702}" srcOrd="0" destOrd="0" presId="urn:microsoft.com/office/officeart/2005/8/layout/list1"/>
    <dgm:cxn modelId="{D730EEFE-518A-417E-A10B-BA7A577BA7C9}" type="presOf" srcId="{366D8A50-75AF-4CD3-8676-75FCD35FF369}" destId="{1A38A42F-A461-4FDC-A69F-28526505B1C9}" srcOrd="0" destOrd="0" presId="urn:microsoft.com/office/officeart/2005/8/layout/list1"/>
    <dgm:cxn modelId="{4CA24977-D183-4890-9F96-C23CDAD9B7FA}" srcId="{FBD9E6F2-53A3-4062-BD61-E5F607B23FB6}" destId="{E51CB46A-1B15-4202-9791-ECDFA3D90D64}" srcOrd="1" destOrd="0" parTransId="{CE386EA3-714E-4963-939A-C274EF701650}" sibTransId="{A8C1FFF8-685D-4C9E-A884-5EB86FDF6BED}"/>
    <dgm:cxn modelId="{250448C3-786C-4D90-9424-D4FA16B214A4}" type="presOf" srcId="{366D8A50-75AF-4CD3-8676-75FCD35FF369}" destId="{5A6CAFA5-25BE-4B77-AB39-8D9F3E7F55EB}" srcOrd="1" destOrd="0" presId="urn:microsoft.com/office/officeart/2005/8/layout/list1"/>
    <dgm:cxn modelId="{11D5DDC4-4CA7-498A-A557-D467E90E9623}" srcId="{FBD9E6F2-53A3-4062-BD61-E5F607B23FB6}" destId="{C14F3890-DACB-451F-A53E-D609880CA351}" srcOrd="2" destOrd="0" parTransId="{DAF8CA18-8FF9-4019-829E-5E84841229A9}" sibTransId="{BCF4D2EF-7A86-4B5C-8065-A4AA9635433F}"/>
    <dgm:cxn modelId="{37B7FA11-F244-4812-835D-8B276091EF04}" type="presParOf" srcId="{FD3A30F8-E869-4701-8D47-973ABF05D6DB}" destId="{46ADF7E8-47F6-4571-97E6-172F29E60B0F}" srcOrd="0" destOrd="0" presId="urn:microsoft.com/office/officeart/2005/8/layout/list1"/>
    <dgm:cxn modelId="{2923026C-3D09-4F71-84B5-518FA8DE4ACD}" type="presParOf" srcId="{46ADF7E8-47F6-4571-97E6-172F29E60B0F}" destId="{1A38A42F-A461-4FDC-A69F-28526505B1C9}" srcOrd="0" destOrd="0" presId="urn:microsoft.com/office/officeart/2005/8/layout/list1"/>
    <dgm:cxn modelId="{2053806C-BE33-4D4A-BC36-00027803FD67}" type="presParOf" srcId="{46ADF7E8-47F6-4571-97E6-172F29E60B0F}" destId="{5A6CAFA5-25BE-4B77-AB39-8D9F3E7F55EB}" srcOrd="1" destOrd="0" presId="urn:microsoft.com/office/officeart/2005/8/layout/list1"/>
    <dgm:cxn modelId="{A2CC08AE-F5A0-451A-955D-8B559F0A1C18}" type="presParOf" srcId="{FD3A30F8-E869-4701-8D47-973ABF05D6DB}" destId="{CAE622F1-CAE2-4D7D-ACCA-D0831A58C339}" srcOrd="1" destOrd="0" presId="urn:microsoft.com/office/officeart/2005/8/layout/list1"/>
    <dgm:cxn modelId="{501B3745-2A25-462A-A694-E5BE780CED44}" type="presParOf" srcId="{FD3A30F8-E869-4701-8D47-973ABF05D6DB}" destId="{7BB7DD93-3194-4C79-90F3-084EC751A67A}" srcOrd="2" destOrd="0" presId="urn:microsoft.com/office/officeart/2005/8/layout/list1"/>
    <dgm:cxn modelId="{DDF2453B-B1E2-4460-929D-A093D1AF3566}" type="presParOf" srcId="{FD3A30F8-E869-4701-8D47-973ABF05D6DB}" destId="{B5CC1890-75A8-4884-A577-B7DE22571322}" srcOrd="3" destOrd="0" presId="urn:microsoft.com/office/officeart/2005/8/layout/list1"/>
    <dgm:cxn modelId="{4C65440A-A7A4-49F0-9DAD-783D3F094C90}" type="presParOf" srcId="{FD3A30F8-E869-4701-8D47-973ABF05D6DB}" destId="{412FB669-C400-4855-BEBE-94DEE8B479D5}" srcOrd="4" destOrd="0" presId="urn:microsoft.com/office/officeart/2005/8/layout/list1"/>
    <dgm:cxn modelId="{A1F6EDB4-40A0-4DD8-8779-17EB2307F399}" type="presParOf" srcId="{412FB669-C400-4855-BEBE-94DEE8B479D5}" destId="{05747535-9B1C-4FE3-A0AB-1B4DBF964702}" srcOrd="0" destOrd="0" presId="urn:microsoft.com/office/officeart/2005/8/layout/list1"/>
    <dgm:cxn modelId="{27FB787F-1EEB-479E-8BD1-D95D3950BEE4}" type="presParOf" srcId="{412FB669-C400-4855-BEBE-94DEE8B479D5}" destId="{557F27E5-D756-4ADC-A72E-F95048349BC6}" srcOrd="1" destOrd="0" presId="urn:microsoft.com/office/officeart/2005/8/layout/list1"/>
    <dgm:cxn modelId="{ADDD017A-1ECB-40A7-9039-58F98179FC81}" type="presParOf" srcId="{FD3A30F8-E869-4701-8D47-973ABF05D6DB}" destId="{BE3FD97D-F7A4-4DEC-80C1-658FBA31768E}" srcOrd="5" destOrd="0" presId="urn:microsoft.com/office/officeart/2005/8/layout/list1"/>
    <dgm:cxn modelId="{29C678BF-1D6F-4DAC-A63B-757C3A3A6854}" type="presParOf" srcId="{FD3A30F8-E869-4701-8D47-973ABF05D6DB}" destId="{358ABE96-2F83-41BE-9265-93F397A54B6E}" srcOrd="6" destOrd="0" presId="urn:microsoft.com/office/officeart/2005/8/layout/list1"/>
    <dgm:cxn modelId="{65CF9342-E498-4752-919C-DE5B171CA42F}" type="presParOf" srcId="{FD3A30F8-E869-4701-8D47-973ABF05D6DB}" destId="{2D216865-CDEB-46B8-B02B-32CC6A753A76}" srcOrd="7" destOrd="0" presId="urn:microsoft.com/office/officeart/2005/8/layout/list1"/>
    <dgm:cxn modelId="{B66660D0-3A8B-4352-A15A-FBFD9BD3C009}" type="presParOf" srcId="{FD3A30F8-E869-4701-8D47-973ABF05D6DB}" destId="{13D83C5A-E54C-4485-9F13-0890F0CA86AF}" srcOrd="8" destOrd="0" presId="urn:microsoft.com/office/officeart/2005/8/layout/list1"/>
    <dgm:cxn modelId="{C5B0046C-BB25-4677-9BE5-AB4427F42FBC}" type="presParOf" srcId="{13D83C5A-E54C-4485-9F13-0890F0CA86AF}" destId="{E16C2692-994E-454E-B0C6-67073D0F4DFD}" srcOrd="0" destOrd="0" presId="urn:microsoft.com/office/officeart/2005/8/layout/list1"/>
    <dgm:cxn modelId="{0AEF0604-6F17-49B0-B3F5-7609D156A251}" type="presParOf" srcId="{13D83C5A-E54C-4485-9F13-0890F0CA86AF}" destId="{59E0418E-EFC2-4DFD-8743-837FD366F2F8}" srcOrd="1" destOrd="0" presId="urn:microsoft.com/office/officeart/2005/8/layout/list1"/>
    <dgm:cxn modelId="{7DCD3298-6F78-43AA-9487-D288CE06BB1F}" type="presParOf" srcId="{FD3A30F8-E869-4701-8D47-973ABF05D6DB}" destId="{07AB81C4-7188-413B-9FC1-7AAB12609278}" srcOrd="9" destOrd="0" presId="urn:microsoft.com/office/officeart/2005/8/layout/list1"/>
    <dgm:cxn modelId="{C0FD22EA-A34A-4494-82B6-04A1FE1F228C}" type="presParOf" srcId="{FD3A30F8-E869-4701-8D47-973ABF05D6DB}" destId="{2A65C09A-0374-42C4-901E-5346F7D2E15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B7DD93-3194-4C79-90F3-084EC751A67A}">
      <dsp:nvSpPr>
        <dsp:cNvPr id="0" name=""/>
        <dsp:cNvSpPr/>
      </dsp:nvSpPr>
      <dsp:spPr>
        <a:xfrm>
          <a:off x="0" y="475352"/>
          <a:ext cx="8183562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6CAFA5-25BE-4B77-AB39-8D9F3E7F55EB}">
      <dsp:nvSpPr>
        <dsp:cNvPr id="0" name=""/>
        <dsp:cNvSpPr/>
      </dsp:nvSpPr>
      <dsp:spPr>
        <a:xfrm>
          <a:off x="409178" y="3032"/>
          <a:ext cx="5728493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howjump?jump=nextslide"/>
            </a:rPr>
            <a:t>1. SLOUPCOVÉ</a:t>
          </a:r>
          <a:endParaRPr lang="cs-CZ" sz="3200" kern="1200" dirty="0"/>
        </a:p>
      </dsp:txBody>
      <dsp:txXfrm>
        <a:off x="455292" y="49146"/>
        <a:ext cx="5636265" cy="852412"/>
      </dsp:txXfrm>
    </dsp:sp>
    <dsp:sp modelId="{358ABE96-2F83-41BE-9265-93F397A54B6E}">
      <dsp:nvSpPr>
        <dsp:cNvPr id="0" name=""/>
        <dsp:cNvSpPr/>
      </dsp:nvSpPr>
      <dsp:spPr>
        <a:xfrm>
          <a:off x="0" y="1926872"/>
          <a:ext cx="8183562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7F27E5-D756-4ADC-A72E-F95048349BC6}">
      <dsp:nvSpPr>
        <dsp:cNvPr id="0" name=""/>
        <dsp:cNvSpPr/>
      </dsp:nvSpPr>
      <dsp:spPr>
        <a:xfrm>
          <a:off x="409178" y="1454552"/>
          <a:ext cx="5728493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ldjump"/>
            </a:rPr>
            <a:t>2. ŘÁDKOVÉ</a:t>
          </a:r>
          <a:endParaRPr lang="cs-CZ" sz="3200" kern="1200" dirty="0"/>
        </a:p>
      </dsp:txBody>
      <dsp:txXfrm>
        <a:off x="455292" y="1500666"/>
        <a:ext cx="5636265" cy="852412"/>
      </dsp:txXfrm>
    </dsp:sp>
    <dsp:sp modelId="{2A65C09A-0374-42C4-901E-5346F7D2E15D}">
      <dsp:nvSpPr>
        <dsp:cNvPr id="0" name=""/>
        <dsp:cNvSpPr/>
      </dsp:nvSpPr>
      <dsp:spPr>
        <a:xfrm>
          <a:off x="0" y="3378392"/>
          <a:ext cx="8183562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E0418E-EFC2-4DFD-8743-837FD366F2F8}">
      <dsp:nvSpPr>
        <dsp:cNvPr id="0" name=""/>
        <dsp:cNvSpPr/>
      </dsp:nvSpPr>
      <dsp:spPr>
        <a:xfrm>
          <a:off x="396354" y="2898779"/>
          <a:ext cx="5728493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ldjump"/>
            </a:rPr>
            <a:t>3. BEZ PŘEDTISKU</a:t>
          </a:r>
          <a:endParaRPr lang="cs-CZ" sz="3200" kern="1200" dirty="0"/>
        </a:p>
      </dsp:txBody>
      <dsp:txXfrm>
        <a:off x="442468" y="2944893"/>
        <a:ext cx="5636265" cy="852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2D29521-290B-40F7-AFBF-CF36BA4EA87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0CFEFD0-EC82-407F-8AD3-D77A6FEF4E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6322991"/>
              </p:ext>
            </p:extLst>
          </p:nvPr>
        </p:nvGraphicFramePr>
        <p:xfrm>
          <a:off x="2700338" y="839788"/>
          <a:ext cx="4033837" cy="581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kument" r:id="rId3" imgW="5901230" imgH="8525106" progId="Word.Document.12">
                  <p:embed/>
                </p:oleObj>
              </mc:Choice>
              <mc:Fallback>
                <p:oleObj name="Dokument" r:id="rId3" imgW="5901230" imgH="85251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00338" y="839788"/>
                        <a:ext cx="4033837" cy="5819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491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ODVOLACÍ ÚDAJE </a:t>
            </a:r>
            <a:r>
              <a:rPr lang="cs-CZ" smtClean="0"/>
              <a:t>V ÚŘEDNÍCH DOPISECH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ODVOLACÍ ÚDAJE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PŘEDTISKUJÍ SE NA DOPISNÍ PAPÍRY PRO OBCHODNÍ A ÚŘEDNÍ DOPISY</a:t>
            </a:r>
          </a:p>
          <a:p>
            <a:endParaRPr lang="cs-CZ" dirty="0" smtClean="0"/>
          </a:p>
          <a:p>
            <a:r>
              <a:rPr lang="cs-CZ" dirty="0" smtClean="0"/>
              <a:t>VÁŠ DOPIS ZNAČKY </a:t>
            </a:r>
          </a:p>
          <a:p>
            <a:pPr marL="0" indent="0">
              <a:buNone/>
            </a:pPr>
            <a:r>
              <a:rPr lang="cs-CZ" dirty="0"/>
              <a:t>	-</a:t>
            </a:r>
            <a:r>
              <a:rPr lang="cs-CZ" dirty="0" smtClean="0"/>
              <a:t> </a:t>
            </a:r>
            <a:r>
              <a:rPr lang="cs-CZ" sz="2200" dirty="0" smtClean="0"/>
              <a:t>reagujeme-li na předchozí dopis</a:t>
            </a:r>
          </a:p>
          <a:p>
            <a:endParaRPr lang="cs-CZ" sz="2200" dirty="0" smtClean="0"/>
          </a:p>
          <a:p>
            <a:r>
              <a:rPr lang="cs-CZ" dirty="0" smtClean="0"/>
              <a:t>ZE DNE 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- </a:t>
            </a:r>
            <a:r>
              <a:rPr lang="cs-CZ" sz="2200" dirty="0" smtClean="0"/>
              <a:t>kdy byl dopis napsán</a:t>
            </a:r>
          </a:p>
          <a:p>
            <a:endParaRPr lang="cs-CZ" sz="2200" dirty="0" smtClean="0"/>
          </a:p>
          <a:p>
            <a:r>
              <a:rPr lang="cs-CZ" dirty="0" smtClean="0"/>
              <a:t>NAŠE ZNAČKA  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zkratka příjmení, pořadí dopisu podle knihy pošty, 	letopočet např. </a:t>
            </a:r>
            <a:r>
              <a:rPr lang="cs-CZ" sz="2200" dirty="0" err="1" smtClean="0"/>
              <a:t>Ja</a:t>
            </a:r>
            <a:r>
              <a:rPr lang="cs-CZ" sz="2200" dirty="0" smtClean="0"/>
              <a:t>/78/12</a:t>
            </a:r>
            <a:endParaRPr lang="cs-CZ" sz="22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cs-CZ" dirty="0"/>
              <a:t>ODVOLACÍ ÚDAJE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9884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VYŘIZUJE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</a:t>
            </a:r>
            <a:r>
              <a:rPr lang="cs-CZ" sz="2200" dirty="0" smtClean="0"/>
              <a:t>jméno a příjmení toho, kdo dopis napsal</a:t>
            </a:r>
          </a:p>
          <a:p>
            <a:pPr marL="0" indent="0">
              <a:buNone/>
            </a:pPr>
            <a:endParaRPr lang="cs-CZ" sz="2200" dirty="0" smtClean="0"/>
          </a:p>
          <a:p>
            <a:r>
              <a:rPr lang="cs-CZ" dirty="0" smtClean="0"/>
              <a:t>TEEFON – FAX </a:t>
            </a:r>
          </a:p>
          <a:p>
            <a:pPr marL="0" indent="0">
              <a:buNone/>
            </a:pPr>
            <a:r>
              <a:rPr lang="cs-CZ" dirty="0" smtClean="0"/>
              <a:t>      - </a:t>
            </a:r>
            <a:r>
              <a:rPr lang="cs-CZ" sz="2200" dirty="0" smtClean="0"/>
              <a:t>přímo autorovi dopisu – např. osobní  asistentce</a:t>
            </a:r>
          </a:p>
          <a:p>
            <a:pPr marL="0" indent="0">
              <a:buNone/>
            </a:pPr>
            <a:endParaRPr lang="cs-CZ" sz="2200" dirty="0" smtClean="0"/>
          </a:p>
          <a:p>
            <a:r>
              <a:rPr lang="cs-CZ" dirty="0" smtClean="0"/>
              <a:t>MOBIL, E-MAIL 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   - jako trojčíslí, pro rychlý kontakt</a:t>
            </a:r>
          </a:p>
          <a:p>
            <a:pPr marL="0" indent="0">
              <a:buNone/>
            </a:pPr>
            <a:endParaRPr lang="cs-CZ" sz="2200" dirty="0" smtClean="0"/>
          </a:p>
          <a:p>
            <a:r>
              <a:rPr lang="cs-CZ" dirty="0" smtClean="0"/>
              <a:t>DATUM </a:t>
            </a:r>
          </a:p>
          <a:p>
            <a:pPr marL="0" indent="0">
              <a:buNone/>
            </a:pPr>
            <a:r>
              <a:rPr lang="cs-CZ" dirty="0" smtClean="0"/>
              <a:t>      - </a:t>
            </a:r>
            <a:r>
              <a:rPr lang="cs-CZ" sz="2200" dirty="0" smtClean="0"/>
              <a:t>kdy byl dopis napsán</a:t>
            </a:r>
            <a:endParaRPr lang="cs-CZ" sz="22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ODVOLACÍ ÚDAJE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8314202"/>
              </p:ext>
            </p:extLst>
          </p:nvPr>
        </p:nvGraphicFramePr>
        <p:xfrm>
          <a:off x="503238" y="530225"/>
          <a:ext cx="8183562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hlinkshowjump?jump=previousslide"/>
              </a:rPr>
              <a:t>SLOUPCOVÉ ODVOLACÍ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TISKNOU SE VLEVO NEBO VPRAVO OD ADRESY</a:t>
            </a:r>
          </a:p>
          <a:p>
            <a:endParaRPr lang="cs-CZ" dirty="0" smtClean="0"/>
          </a:p>
          <a:p>
            <a:r>
              <a:rPr lang="cs-CZ" dirty="0" smtClean="0"/>
              <a:t>ÚDAJE SE PÍŠÍ OD LEVÉ SVISLICE</a:t>
            </a:r>
          </a:p>
          <a:p>
            <a:endParaRPr lang="cs-CZ" dirty="0" smtClean="0"/>
          </a:p>
          <a:p>
            <a:r>
              <a:rPr lang="cs-CZ" dirty="0" smtClean="0"/>
              <a:t>NESMÍ ZASÁHNOUT DO ADRESOVÉHO POLE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SLOUPCOVÉ ODVOLACÍ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hangingPunct="0">
              <a:buNone/>
            </a:pPr>
            <a:r>
              <a:rPr lang="cs-CZ" sz="2200" dirty="0"/>
              <a:t>	</a:t>
            </a:r>
          </a:p>
          <a:p>
            <a:pPr hangingPunct="0"/>
            <a:r>
              <a:rPr lang="cs-CZ" sz="2200" dirty="0"/>
              <a:t>VÁŠ DOPIS </a:t>
            </a:r>
            <a:r>
              <a:rPr lang="cs-CZ" sz="2200" dirty="0" smtClean="0"/>
              <a:t>ZE DNE:       </a:t>
            </a:r>
            <a:r>
              <a:rPr lang="cs-CZ" sz="2200" dirty="0" err="1" smtClean="0"/>
              <a:t>Ko</a:t>
            </a:r>
            <a:r>
              <a:rPr lang="cs-CZ" sz="2200" dirty="0" smtClean="0"/>
              <a:t>/456/2012</a:t>
            </a:r>
            <a:endParaRPr lang="cs-CZ" sz="2200" dirty="0"/>
          </a:p>
          <a:p>
            <a:pPr hangingPunct="0"/>
            <a:r>
              <a:rPr lang="cs-CZ" sz="2200" dirty="0"/>
              <a:t>NAŠE ZN:	           </a:t>
            </a:r>
            <a:r>
              <a:rPr lang="cs-CZ" sz="2200" dirty="0" smtClean="0"/>
              <a:t>         </a:t>
            </a:r>
            <a:r>
              <a:rPr lang="cs-CZ" sz="2200" dirty="0" err="1" smtClean="0"/>
              <a:t>Ja</a:t>
            </a:r>
            <a:r>
              <a:rPr lang="cs-CZ" sz="2200" dirty="0" smtClean="0"/>
              <a:t>/147/12</a:t>
            </a:r>
          </a:p>
          <a:p>
            <a:pPr hangingPunct="0">
              <a:buNone/>
            </a:pPr>
            <a:r>
              <a:rPr lang="cs-CZ" sz="2200" dirty="0" smtClean="0"/>
              <a:t>		</a:t>
            </a:r>
          </a:p>
          <a:p>
            <a:pPr hangingPunct="0"/>
            <a:r>
              <a:rPr lang="cs-CZ" sz="2200" dirty="0" smtClean="0"/>
              <a:t>VYŘIZUJE</a:t>
            </a:r>
            <a:r>
              <a:rPr lang="cs-CZ" sz="2200" dirty="0"/>
              <a:t>:         </a:t>
            </a:r>
            <a:r>
              <a:rPr lang="cs-CZ" sz="2200" dirty="0" smtClean="0"/>
              <a:t>            </a:t>
            </a:r>
            <a:r>
              <a:rPr lang="cs-CZ" sz="2200" dirty="0"/>
              <a:t>Janatová</a:t>
            </a:r>
          </a:p>
          <a:p>
            <a:pPr hangingPunct="0"/>
            <a:r>
              <a:rPr lang="cs-CZ" sz="2200" dirty="0"/>
              <a:t>TEL.:	           </a:t>
            </a:r>
            <a:r>
              <a:rPr lang="cs-CZ" sz="2200" dirty="0" smtClean="0"/>
              <a:t>         481</a:t>
            </a:r>
            <a:r>
              <a:rPr lang="cs-CZ" sz="2200" dirty="0"/>
              <a:t> 689 </a:t>
            </a:r>
            <a:r>
              <a:rPr lang="cs-CZ" sz="2200" dirty="0" err="1"/>
              <a:t>689</a:t>
            </a:r>
            <a:r>
              <a:rPr lang="cs-CZ" sz="2200" dirty="0"/>
              <a:t>	</a:t>
            </a:r>
          </a:p>
          <a:p>
            <a:pPr hangingPunct="0"/>
            <a:r>
              <a:rPr lang="cs-CZ" sz="2200" dirty="0"/>
              <a:t>FAX:	           </a:t>
            </a:r>
            <a:r>
              <a:rPr lang="cs-CZ" sz="2200" dirty="0" smtClean="0"/>
              <a:t>         </a:t>
            </a:r>
            <a:r>
              <a:rPr lang="cs-CZ" sz="2200" dirty="0"/>
              <a:t>481 689 </a:t>
            </a:r>
            <a:r>
              <a:rPr lang="cs-CZ" sz="2200" dirty="0" err="1" smtClean="0"/>
              <a:t>689</a:t>
            </a:r>
            <a:r>
              <a:rPr lang="cs-CZ" sz="2200" baseline="-25000" dirty="0"/>
              <a:t>	</a:t>
            </a:r>
            <a:endParaRPr lang="cs-CZ" sz="2200" dirty="0" smtClean="0"/>
          </a:p>
          <a:p>
            <a:pPr hangingPunct="0"/>
            <a:r>
              <a:rPr lang="cs-CZ" sz="2200" dirty="0"/>
              <a:t>E-MAIL:	</a:t>
            </a:r>
            <a:r>
              <a:rPr lang="cs-CZ" sz="2200" dirty="0" smtClean="0"/>
              <a:t>                     </a:t>
            </a:r>
            <a:r>
              <a:rPr lang="cs-CZ" sz="2200" dirty="0" err="1" smtClean="0"/>
              <a:t>janatovalida</a:t>
            </a:r>
            <a:r>
              <a:rPr lang="cs-CZ" sz="2200" dirty="0" smtClean="0"/>
              <a:t>@mail.</a:t>
            </a:r>
            <a:r>
              <a:rPr lang="cs-CZ" sz="2200" dirty="0" err="1" smtClean="0"/>
              <a:t>cz</a:t>
            </a:r>
            <a:r>
              <a:rPr lang="cs-CZ" sz="2200" dirty="0" smtClean="0"/>
              <a:t>                          </a:t>
            </a:r>
            <a:r>
              <a:rPr lang="cs-CZ" sz="2200" dirty="0"/>
              <a:t>	</a:t>
            </a:r>
          </a:p>
          <a:p>
            <a:pPr hangingPunct="0"/>
            <a:r>
              <a:rPr lang="cs-CZ" sz="2200" dirty="0" smtClean="0"/>
              <a:t>DATUM</a:t>
            </a:r>
            <a:r>
              <a:rPr lang="cs-CZ" sz="2200" dirty="0"/>
              <a:t>:	         </a:t>
            </a:r>
            <a:r>
              <a:rPr lang="cs-CZ" sz="2200" dirty="0" smtClean="0"/>
              <a:t>            2012-09-08</a:t>
            </a:r>
            <a:endParaRPr lang="cs-CZ" sz="2200" dirty="0"/>
          </a:p>
          <a:p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SLOUPCOVÉ ODVOLACÍ ÚDAJE</a:t>
            </a:r>
            <a:endParaRPr lang="cs-CZ" dirty="0"/>
          </a:p>
        </p:txBody>
      </p:sp>
      <p:pic>
        <p:nvPicPr>
          <p:cNvPr id="4" name="Zástupný symbol pro obsah 3" descr="Svislé odvolací údaj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56456" y="538162"/>
            <a:ext cx="7477125" cy="4171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085184"/>
            <a:ext cx="8183880" cy="1051560"/>
          </a:xfrm>
        </p:spPr>
        <p:txBody>
          <a:bodyPr/>
          <a:lstStyle/>
          <a:p>
            <a:r>
              <a:rPr lang="cs-CZ" dirty="0" smtClean="0">
                <a:hlinkClick r:id="rId2" action="ppaction://hlinksldjump"/>
              </a:rPr>
              <a:t>ŘÁDKOVÉ ODVOLACÍ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1300" b="1" dirty="0">
                <a:solidFill>
                  <a:schemeClr val="accent1">
                    <a:lumMod val="50000"/>
                  </a:schemeClr>
                </a:solidFill>
              </a:rPr>
              <a:t>VÁŠ DOPIS ZNAČKY/ZE DNE 	NAŠE ZNAČKA 	VYŘIZUJE/LINKA	</a:t>
            </a:r>
            <a:r>
              <a:rPr lang="cs-CZ" sz="1300" b="1" i="1" dirty="0">
                <a:solidFill>
                  <a:schemeClr val="accent1">
                    <a:lumMod val="50000"/>
                  </a:schemeClr>
                </a:solidFill>
              </a:rPr>
              <a:t>SEMILY </a:t>
            </a:r>
            <a:endParaRPr lang="cs-CZ" sz="1300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1300" b="1" dirty="0" err="1" smtClean="0">
                <a:solidFill>
                  <a:schemeClr val="accent1">
                    <a:lumMod val="50000"/>
                  </a:schemeClr>
                </a:solidFill>
              </a:rPr>
              <a:t>Ko</a:t>
            </a:r>
            <a:r>
              <a:rPr lang="cs-CZ" sz="1300" b="1" dirty="0" smtClean="0">
                <a:solidFill>
                  <a:schemeClr val="accent1">
                    <a:lumMod val="50000"/>
                  </a:schemeClr>
                </a:solidFill>
              </a:rPr>
              <a:t>/158/12/2012-12-04</a:t>
            </a:r>
            <a:r>
              <a:rPr lang="cs-CZ" sz="1300" b="1" dirty="0">
                <a:solidFill>
                  <a:schemeClr val="accent1">
                    <a:lumMod val="50000"/>
                  </a:schemeClr>
                </a:solidFill>
              </a:rPr>
              <a:t>	Ji/35/12	</a:t>
            </a:r>
            <a:r>
              <a:rPr lang="cs-CZ" sz="1300" b="1" dirty="0" smtClean="0">
                <a:solidFill>
                  <a:schemeClr val="accent1">
                    <a:lumMod val="50000"/>
                  </a:schemeClr>
                </a:solidFill>
              </a:rPr>
              <a:t>                  Jiroušová/114</a:t>
            </a:r>
            <a:r>
              <a:rPr lang="cs-CZ" sz="1300" b="1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cs-CZ" sz="1300" b="1" dirty="0" smtClean="0">
                <a:solidFill>
                  <a:schemeClr val="accent1">
                    <a:lumMod val="50000"/>
                  </a:schemeClr>
                </a:solidFill>
              </a:rPr>
              <a:t>2012-12-06</a:t>
            </a:r>
            <a:endParaRPr lang="cs-CZ" sz="13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cs-CZ" sz="1600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cs-CZ" sz="1600" b="1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2060"/>
                </a:solidFill>
              </a:rPr>
              <a:t>     </a:t>
            </a:r>
            <a:r>
              <a:rPr lang="cs-CZ" sz="2400" dirty="0" smtClean="0"/>
              <a:t>PÍŠE SE VŽDY V LEVÉ SVISLICI POD PŘEDTISK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    ODPOVÍDÁME NA 158. DOPIS V ROCE 2012, KTERÝ BYL NAPSÁN 4. PROSINCE 2012</a:t>
            </a:r>
          </a:p>
          <a:p>
            <a:pPr>
              <a:buFont typeface="Arial" pitchFamily="34" charset="0"/>
              <a:buChar char="•"/>
            </a:pPr>
            <a:endParaRPr lang="cs-CZ" sz="2400" dirty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    ADRESÁT SI DOHLEDÁ V KNIZE POŠTY Z TOHOTO DATA 158. DOPIS, ABY MĚL K DISPOZICI OBĚ PÍSEMNOSTI</a:t>
            </a:r>
            <a:endParaRPr lang="cs-CZ" sz="24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ŘÁDKOVÉ ODVOLACÍ ÚDAJE</a:t>
            </a:r>
            <a:endParaRPr lang="cs-CZ" dirty="0"/>
          </a:p>
        </p:txBody>
      </p:sp>
      <p:pic>
        <p:nvPicPr>
          <p:cNvPr id="4" name="Zástupný symbol pro obsah 3" descr="Vodorovné odvolací údaj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280920" cy="460851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hlinkClick r:id="rId2" action="ppaction://hlinksldjump"/>
              </a:rPr>
              <a:t>BEZ PŘEDTISKU ODVOLACÍCH ÚDAJŮ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POD ZÁHLAVÍ SE UVÁDÍ SPISOVÁ ZNAČKA, NEBO NAŠE ZNAČKA</a:t>
            </a:r>
          </a:p>
          <a:p>
            <a:endParaRPr lang="cs-CZ" dirty="0"/>
          </a:p>
          <a:p>
            <a:r>
              <a:rPr lang="cs-CZ" dirty="0" smtClean="0"/>
              <a:t>Li/225/2012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hlinkClick r:id="rId2" action="ppaction://hlinksldjump"/>
              </a:rPr>
              <a:t>BEZ PŘEDTISKU ODVOLACÍCH ÚDAJŮ</a:t>
            </a:r>
            <a:endParaRPr lang="cs-CZ" dirty="0"/>
          </a:p>
        </p:txBody>
      </p:sp>
      <p:pic>
        <p:nvPicPr>
          <p:cNvPr id="4" name="Zástupný symbol pro obsah 3" descr="Šablona bez předtisku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37406" y="764704"/>
            <a:ext cx="7767042" cy="41044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247</TotalTime>
  <Words>132</Words>
  <Application>Microsoft Office PowerPoint</Application>
  <PresentationFormat>Předvádění na obrazovce (4:3)</PresentationFormat>
  <Paragraphs>64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Aspekt</vt:lpstr>
      <vt:lpstr>Microsoft Word Document</vt:lpstr>
      <vt:lpstr>Prezentace aplikace PowerPoint</vt:lpstr>
      <vt:lpstr>ODVOLACÍ ÚDAJE V ÚŘEDNÍCH DOPISECH</vt:lpstr>
      <vt:lpstr>ODVOLACÍ ÚDAJE</vt:lpstr>
      <vt:lpstr>ODVOLACÍ ÚDAJE</vt:lpstr>
      <vt:lpstr>ODVOLACÍ ÚDAJE</vt:lpstr>
      <vt:lpstr>SLOUPCOVÉ ODVOLACÍ ÚDAJE</vt:lpstr>
      <vt:lpstr>SLOUPCOVÉ ODVOLACÍ ÚDAJE</vt:lpstr>
      <vt:lpstr>SLOUPCOVÉ ODVOLACÍ ÚDAJE</vt:lpstr>
      <vt:lpstr>ŘÁDKOVÉ ODVOLACÍ ÚDAJE</vt:lpstr>
      <vt:lpstr>ŘÁDKOVÉ ODVOLACÍ ÚDAJE</vt:lpstr>
      <vt:lpstr>BEZ PŘEDTISKU ODVOLACÍCH ÚDAJŮ</vt:lpstr>
      <vt:lpstr>BEZ PŘEDTISKU ODVOLACÍCH ÚDAJŮ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ODVOLACÍ ÚDAJE V DOPISECH</dc:title>
  <dc:creator>jirousoval</dc:creator>
  <cp:lastModifiedBy>Lída Jiroušová</cp:lastModifiedBy>
  <cp:revision>37</cp:revision>
  <dcterms:created xsi:type="dcterms:W3CDTF">2013-06-08T15:59:43Z</dcterms:created>
  <dcterms:modified xsi:type="dcterms:W3CDTF">2013-06-27T11:35:19Z</dcterms:modified>
</cp:coreProperties>
</file>