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6" r:id="rId3"/>
    <p:sldId id="258" r:id="rId4"/>
    <p:sldId id="259" r:id="rId5"/>
    <p:sldId id="263" r:id="rId6"/>
    <p:sldId id="260" r:id="rId7"/>
    <p:sldId id="265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E6B09C7-5139-4AA9-B611-1FAB337471E0}">
          <p14:sldIdLst>
            <p14:sldId id="267"/>
            <p14:sldId id="266"/>
            <p14:sldId id="258"/>
          </p14:sldIdLst>
        </p14:section>
        <p14:section name="Oddíl bez názvu" id="{B249727F-3715-439F-8E60-ED628B2146C9}">
          <p14:sldIdLst>
            <p14:sldId id="259"/>
            <p14:sldId id="263"/>
            <p14:sldId id="260"/>
            <p14:sldId id="265"/>
            <p14:sldId id="261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DDC758-AEC7-4B35-AF02-96502A9C3DE1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4B9A8C-B7E6-42FC-A23E-C1F8D9C05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823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31511208"/>
              </p:ext>
            </p:extLst>
          </p:nvPr>
        </p:nvGraphicFramePr>
        <p:xfrm>
          <a:off x="2627784" y="500711"/>
          <a:ext cx="3960439" cy="59674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93399" progId="Word.Document.12">
                  <p:embed/>
                </p:oleObj>
              </mc:Choice>
              <mc:Fallback>
                <p:oleObj name="Dokument" r:id="rId3" imgW="590123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500711"/>
                        <a:ext cx="3960439" cy="59674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5384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204864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FRÉZOVÁNÍ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298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Co je to frézování a jak se rozděluje?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echanická třísková operace otáčejícím se nástrojem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lošné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tvarové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sousledné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esousledné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80312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218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 čemu slouží frézování plošné?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pracovává plochu masivního materiálu na přesnou tloušťku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rovnává plochu a boky do pravého úhlu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u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pravuje hladkost povrchu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08304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9365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Jaké stroje a nástroje se používají k plošnému frézování?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rovnávací frézka</a:t>
            </a:r>
          </a:p>
          <a:p>
            <a:r>
              <a:rPr lang="cs-CZ" dirty="0" err="1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loušťkovací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frézka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ožová hřídel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08304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328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 čemu slouží frézování tvarové?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pracovává masivní materiály a materiály na bázi dřeva</a:t>
            </a:r>
          </a:p>
          <a:p>
            <a:r>
              <a:rPr lang="cs-CZ" dirty="0" err="1">
                <a:solidFill>
                  <a:schemeClr val="accent3">
                    <a:lumMod val="50000"/>
                  </a:schemeClr>
                </a:solidFill>
              </a:rPr>
              <a:t>f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rézujou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se čepy, rozpory, ozuby, drážky, polodrážky a různé profily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452320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6258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Jaké stroje a nástroje se používají pro frézování tvarové?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strojem je svislá spodní a svislá horní frézka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ástrojem jsou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kružce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stopkové frézy, nožové hlavy, nástroje dělené a kombinované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452320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6977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Vysvětlete frézování  sousledné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1700808"/>
            <a:ext cx="4040188" cy="3951288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nástroj se otáčí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ve směru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posuvu dílce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akost povrchu je lepší, ale obrobek musí být brzděn, proto je sousledné frézování při ručním posuvu z hlediska bezpečnosti nepřípustné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988840"/>
            <a:ext cx="2743200" cy="1728192"/>
          </a:xfrm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524328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5494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Vysvětlete frézování nesousledné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nástroj se otáčí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proti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posuvu dílce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akost povrchu je nižší, práce je bezpečnější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6566">
            <a:off x="5292080" y="2060848"/>
            <a:ext cx="3258312" cy="2737104"/>
          </a:xfrm>
        </p:spPr>
      </p:pic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812360" y="5517232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7619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168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Microsoft Word Document</vt:lpstr>
      <vt:lpstr>Prezentace aplikace PowerPoint</vt:lpstr>
      <vt:lpstr>FRÉZOVÁNÍ</vt:lpstr>
      <vt:lpstr>Co je to frézování a jak se rozděluje?</vt:lpstr>
      <vt:lpstr>K čemu slouží frézování plošné?</vt:lpstr>
      <vt:lpstr>Jaké stroje a nástroje se používají k plošnému frézování?</vt:lpstr>
      <vt:lpstr>K čemu slouží frézování tvarové?</vt:lpstr>
      <vt:lpstr>Jaké stroje a nástroje se používají pro frézování tvarové?</vt:lpstr>
      <vt:lpstr>Vysvětlete frézování  sousledné</vt:lpstr>
      <vt:lpstr>Vysvětlete frézování nesousledné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Eva Vašíková</cp:lastModifiedBy>
  <cp:revision>33</cp:revision>
  <dcterms:created xsi:type="dcterms:W3CDTF">2013-01-15T15:47:59Z</dcterms:created>
  <dcterms:modified xsi:type="dcterms:W3CDTF">2013-06-27T10:28:56Z</dcterms:modified>
</cp:coreProperties>
</file>