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63FF8-AF7B-464F-ADEB-E5C62EA1380A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7B377-1B79-4889-8864-11A57101AAA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63FF8-AF7B-464F-ADEB-E5C62EA1380A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7B377-1B79-4889-8864-11A57101A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63FF8-AF7B-464F-ADEB-E5C62EA1380A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7B377-1B79-4889-8864-11A57101A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63FF8-AF7B-464F-ADEB-E5C62EA1380A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7B377-1B79-4889-8864-11A57101A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63FF8-AF7B-464F-ADEB-E5C62EA1380A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7B377-1B79-4889-8864-11A57101A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63FF8-AF7B-464F-ADEB-E5C62EA1380A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7B377-1B79-4889-8864-11A57101A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63FF8-AF7B-464F-ADEB-E5C62EA1380A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7B377-1B79-4889-8864-11A57101A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63FF8-AF7B-464F-ADEB-E5C62EA1380A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7B377-1B79-4889-8864-11A57101AAA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7063FF8-AF7B-464F-ADEB-E5C62EA1380A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577B377-1B79-4889-8864-11A57101A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63FF8-AF7B-464F-ADEB-E5C62EA1380A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7B377-1B79-4889-8864-11A57101A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63FF8-AF7B-464F-ADEB-E5C62EA1380A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7B377-1B79-4889-8864-11A57101A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7063FF8-AF7B-464F-ADEB-E5C62EA1380A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577B377-1B79-4889-8864-11A57101AA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9743609"/>
              </p:ext>
            </p:extLst>
          </p:nvPr>
        </p:nvGraphicFramePr>
        <p:xfrm>
          <a:off x="2552700" y="407988"/>
          <a:ext cx="3984625" cy="563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kument" r:id="rId3" imgW="5901230" imgH="8353740" progId="Word.Document.12">
                  <p:embed/>
                </p:oleObj>
              </mc:Choice>
              <mc:Fallback>
                <p:oleObj name="Dokument" r:id="rId3" imgW="5901230" imgH="835374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2700" y="407988"/>
                        <a:ext cx="3984625" cy="5630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8887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NÁLEŽITOSTI OBCHODNÍHO DOPISU 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ZÁHLAVÍ – název, právní forma podnikání, předmět činnosti, adresa, logo</a:t>
            </a:r>
            <a:endParaRPr lang="cs-CZ" dirty="0"/>
          </a:p>
        </p:txBody>
      </p:sp>
      <p:pic>
        <p:nvPicPr>
          <p:cNvPr id="4" name="Obrázek 3" descr="začátek objednáv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7237" y="2852935"/>
            <a:ext cx="7629525" cy="2880321"/>
          </a:xfrm>
          <a:prstGeom prst="rect">
            <a:avLst/>
          </a:prstGeom>
          <a:solidFill>
            <a:srgbClr val="FF0000"/>
          </a:solidFill>
          <a:ln>
            <a:noFill/>
          </a:ln>
        </p:spPr>
      </p:pic>
      <p:sp>
        <p:nvSpPr>
          <p:cNvPr id="5" name="Zaoblený obdélník 4"/>
          <p:cNvSpPr/>
          <p:nvPr/>
        </p:nvSpPr>
        <p:spPr>
          <a:xfrm>
            <a:off x="1475656" y="3212976"/>
            <a:ext cx="3888432" cy="1080120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364088" y="4941168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X  VYNECHANÝ ŘÁDEK</a:t>
            </a:r>
            <a:endParaRPr lang="cs-CZ" dirty="0"/>
          </a:p>
        </p:txBody>
      </p:sp>
      <p:cxnSp>
        <p:nvCxnSpPr>
          <p:cNvPr id="8" name="Přímá spojovací šipka 7"/>
          <p:cNvCxnSpPr>
            <a:endCxn id="6" idx="1"/>
          </p:cNvCxnSpPr>
          <p:nvPr/>
        </p:nvCxnSpPr>
        <p:spPr>
          <a:xfrm flipV="1">
            <a:off x="1763688" y="5264334"/>
            <a:ext cx="3600400" cy="2528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ODVOLACÍ ÚDAJE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Váš dopis značky/Ze dne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Naše značka</a:t>
            </a:r>
            <a:endParaRPr lang="cs-CZ" dirty="0"/>
          </a:p>
        </p:txBody>
      </p:sp>
      <p:pic>
        <p:nvPicPr>
          <p:cNvPr id="4" name="Obrázek 3" descr="začátek objednáv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7237" y="3717032"/>
            <a:ext cx="7629525" cy="2304255"/>
          </a:xfrm>
          <a:prstGeom prst="rect">
            <a:avLst/>
          </a:prstGeom>
        </p:spPr>
      </p:pic>
      <p:sp>
        <p:nvSpPr>
          <p:cNvPr id="6" name="Zaoblený obdélník 5"/>
          <p:cNvSpPr/>
          <p:nvPr/>
        </p:nvSpPr>
        <p:spPr>
          <a:xfrm>
            <a:off x="1331640" y="5013176"/>
            <a:ext cx="2592288" cy="360040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5445224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REAGUJEME NA NABÍDKU Z 22. ÚNORA 2013</a:t>
            </a:r>
            <a:endParaRPr lang="cs-CZ" dirty="0"/>
          </a:p>
        </p:txBody>
      </p:sp>
      <p:cxnSp>
        <p:nvCxnSpPr>
          <p:cNvPr id="9" name="Přímá spojovací šipka 8"/>
          <p:cNvCxnSpPr>
            <a:endCxn id="7" idx="1"/>
          </p:cNvCxnSpPr>
          <p:nvPr/>
        </p:nvCxnSpPr>
        <p:spPr>
          <a:xfrm>
            <a:off x="3131840" y="5157192"/>
            <a:ext cx="2088232" cy="6111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Doporučeně – jak je dopis zaslán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</a:t>
            </a:r>
            <a:r>
              <a:rPr lang="cs-CZ" dirty="0"/>
              <a:t>P</a:t>
            </a:r>
            <a:r>
              <a:rPr lang="cs-CZ" dirty="0" smtClean="0"/>
              <a:t>íšeme v levé svislice nad adresu adresáta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</a:t>
            </a:r>
            <a:r>
              <a:rPr lang="cs-CZ" b="1" dirty="0" smtClean="0">
                <a:solidFill>
                  <a:srgbClr val="FFFF00"/>
                </a:solidFill>
              </a:rPr>
              <a:t>Ne tučně</a:t>
            </a:r>
            <a:r>
              <a:rPr lang="cs-CZ" dirty="0" smtClean="0">
                <a:solidFill>
                  <a:srgbClr val="FFFF00"/>
                </a:solidFill>
              </a:rPr>
              <a:t>, NE VELKÝMI PÍSMENY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Doklad o odeslání - podací lístek, podací arch</a:t>
            </a:r>
          </a:p>
          <a:p>
            <a:pPr>
              <a:buFont typeface="Wingdings" pitchFamily="2" charset="2"/>
              <a:buChar char="Ø"/>
            </a:pPr>
            <a:endParaRPr lang="cs-CZ" sz="1500" dirty="0" smtClean="0"/>
          </a:p>
          <a:p>
            <a:pPr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Možnost reklamace zásilky</a:t>
            </a:r>
          </a:p>
          <a:p>
            <a:pPr>
              <a:buFont typeface="Wingdings" pitchFamily="2" charset="2"/>
              <a:buChar char="Ø"/>
            </a:pPr>
            <a:endParaRPr lang="cs-CZ" sz="1500" dirty="0" smtClean="0"/>
          </a:p>
          <a:p>
            <a:pPr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Adresát musí potvrdit převzetí</a:t>
            </a:r>
          </a:p>
          <a:p>
            <a:pPr>
              <a:buFont typeface="Wingdings" pitchFamily="2" charset="2"/>
              <a:buChar char="Ø"/>
            </a:pPr>
            <a:endParaRPr lang="cs-CZ" sz="15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Důležité písemnosti – urgence, reklamace, upomínky, stížnosti, výpovědi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Doporučeně</a:t>
            </a:r>
            <a:endParaRPr lang="cs-CZ" dirty="0"/>
          </a:p>
        </p:txBody>
      </p:sp>
      <p:pic>
        <p:nvPicPr>
          <p:cNvPr id="5" name="Obrázek 4" descr="druhá část objednáv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0100" y="2348880"/>
            <a:ext cx="7543800" cy="3456384"/>
          </a:xfrm>
          <a:prstGeom prst="rect">
            <a:avLst/>
          </a:prstGeom>
        </p:spPr>
      </p:pic>
      <p:sp>
        <p:nvSpPr>
          <p:cNvPr id="6" name="Zaoblený obdélník 5"/>
          <p:cNvSpPr/>
          <p:nvPr/>
        </p:nvSpPr>
        <p:spPr>
          <a:xfrm>
            <a:off x="1547664" y="4005064"/>
            <a:ext cx="1800200" cy="216024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ADRESA ADRESÁTA</a:t>
            </a:r>
            <a:endParaRPr lang="cs-CZ" dirty="0"/>
          </a:p>
        </p:txBody>
      </p:sp>
      <p:pic>
        <p:nvPicPr>
          <p:cNvPr id="4" name="Obrázek 3" descr="druhá část objednáv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564904"/>
            <a:ext cx="7543800" cy="3672408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1475656" y="4797152"/>
            <a:ext cx="1800200" cy="720080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5191"/>
            <a:ext cx="8507288" cy="462560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DATUM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Sestupně – rok – měsíc – den 2013-03-13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vypisujeme celý rok, pomlčky bez mezer</a:t>
            </a:r>
          </a:p>
          <a:p>
            <a:pPr>
              <a:buNone/>
            </a:pPr>
            <a:endParaRPr lang="cs-CZ" sz="18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Vzestupně – den, měsíc, rok, tečky bez mezer</a:t>
            </a:r>
          </a:p>
          <a:p>
            <a:pPr>
              <a:buNone/>
            </a:pPr>
            <a:r>
              <a:rPr lang="cs-CZ" dirty="0" smtClean="0"/>
              <a:t>                           13.03.2013</a:t>
            </a:r>
          </a:p>
          <a:p>
            <a:pPr>
              <a:buNone/>
            </a:pPr>
            <a:endParaRPr lang="cs-CZ" sz="19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Místo, den, měsíc a rok – v osobních dopisech, v právních dokumentech, v doporučených dopisech – Semily 13. března 2013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DATUM</a:t>
            </a:r>
            <a:endParaRPr lang="cs-CZ" dirty="0"/>
          </a:p>
        </p:txBody>
      </p:sp>
      <p:pic>
        <p:nvPicPr>
          <p:cNvPr id="4" name="Obrázek 3" descr="druhá část objednáv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420888"/>
            <a:ext cx="7543800" cy="4104456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1187624" y="6093296"/>
            <a:ext cx="1994520" cy="216024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084168" y="414908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SESTUPNĚ</a:t>
            </a:r>
            <a:endParaRPr lang="cs-CZ" dirty="0"/>
          </a:p>
        </p:txBody>
      </p:sp>
      <p:cxnSp>
        <p:nvCxnSpPr>
          <p:cNvPr id="8" name="Přímá spojovací šipka 7"/>
          <p:cNvCxnSpPr/>
          <p:nvPr/>
        </p:nvCxnSpPr>
        <p:spPr>
          <a:xfrm flipV="1">
            <a:off x="3275856" y="4509120"/>
            <a:ext cx="2736304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3"/>
            <a:ext cx="8712968" cy="48440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OBSAH DOPISU/dříve věc – toto slovo se neuvádí</a:t>
            </a:r>
          </a:p>
          <a:p>
            <a:pPr>
              <a:buNone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Stručně vyjadřuje obsah celé písemnosti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Zvýrazní se – </a:t>
            </a:r>
            <a:r>
              <a:rPr lang="cs-CZ" b="1" dirty="0" smtClean="0"/>
              <a:t>tučně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Stejná velikost písma celý dopis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 konci se nepíše tečka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Usnadňuje třídění pošty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Reklamace obuvi, Nabídka cukrovinek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OBSAH DOPISU</a:t>
            </a:r>
            <a:endParaRPr lang="cs-CZ" dirty="0"/>
          </a:p>
        </p:txBody>
      </p:sp>
      <p:pic>
        <p:nvPicPr>
          <p:cNvPr id="4" name="Obrázek 3" descr="třetí část objednáv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812" y="2276872"/>
            <a:ext cx="7572375" cy="4176464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1547664" y="5589240"/>
            <a:ext cx="2160240" cy="360040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OSLOVENÍ – slušné, oficiální, uvedení funkce</a:t>
            </a:r>
          </a:p>
          <a:p>
            <a:pPr>
              <a:buNone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Odpovídáme-li – oslovujeme toho, kdo dopis podepsal – Vážený pane řediteli Kohoute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Za oslovením čárka, pokračujeme malým písmenem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PŘÍKLADY OSLOVENÍ – Vážení, Vážené paní a pánové, Vážení zákazníci, Vážení obchodní partneři, Vážení </a:t>
            </a:r>
            <a:r>
              <a:rPr lang="cs-CZ" smtClean="0"/>
              <a:t>klienti - 5</a:t>
            </a:r>
            <a:r>
              <a:rPr lang="cs-CZ" dirty="0" smtClean="0"/>
              <a:t>. pád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OSLOVENÍ </a:t>
            </a:r>
            <a:endParaRPr lang="cs-CZ" dirty="0"/>
          </a:p>
        </p:txBody>
      </p:sp>
      <p:pic>
        <p:nvPicPr>
          <p:cNvPr id="4" name="Obrázek 3" descr="čtvrtá část objednáv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1628800"/>
            <a:ext cx="5688632" cy="4824536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3203848" y="4941168"/>
            <a:ext cx="1634480" cy="216024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SHRNUTÍ NÁLEŽITOSTÍ OBCHODNÍHO DOPISU 1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229199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dirty="0" smtClean="0"/>
              <a:t>NÁLEŽITOSTI </a:t>
            </a:r>
            <a:r>
              <a:rPr lang="cs-CZ" b="1" dirty="0"/>
              <a:t>OBCHODNÍHO </a:t>
            </a:r>
            <a:r>
              <a:rPr lang="cs-CZ" b="1" dirty="0" smtClean="0"/>
              <a:t>DOPISU</a:t>
            </a:r>
          </a:p>
          <a:p>
            <a:pPr>
              <a:buNone/>
            </a:pPr>
            <a:endParaRPr lang="cs-CZ" sz="2000" dirty="0"/>
          </a:p>
          <a:p>
            <a:pPr lvl="0">
              <a:buFont typeface="Wingdings" pitchFamily="2" charset="2"/>
              <a:buChar char="Ø"/>
            </a:pPr>
            <a:r>
              <a:rPr lang="cs-CZ" b="1" dirty="0"/>
              <a:t>ZÁHLAVÍ </a:t>
            </a:r>
            <a:r>
              <a:rPr lang="cs-CZ" dirty="0"/>
              <a:t> - obchodní jméno, právní forma podnikání, adresa, logo, registrace u KS – obchodní rejstřík, živnostenský úřad – živnostenský rejstřík, banka, číslo účtu, webové stránky, fax, telefon, mobil, IČ, DIČ, sídlo podniku – tyto údaje mohou být i v </a:t>
            </a:r>
            <a:r>
              <a:rPr lang="cs-CZ" dirty="0" smtClean="0"/>
              <a:t>zápatí</a:t>
            </a:r>
          </a:p>
          <a:p>
            <a:pPr lvl="0">
              <a:buFont typeface="Wingdings" pitchFamily="2" charset="2"/>
              <a:buChar char="Ø"/>
            </a:pPr>
            <a:endParaRPr lang="cs-CZ" sz="2000" dirty="0"/>
          </a:p>
          <a:p>
            <a:pPr lvl="0">
              <a:buFont typeface="Wingdings" pitchFamily="2" charset="2"/>
              <a:buChar char="Ø"/>
            </a:pPr>
            <a:r>
              <a:rPr lang="cs-CZ" b="1" dirty="0"/>
              <a:t>Odvolací údaje</a:t>
            </a:r>
            <a:r>
              <a:rPr lang="cs-CZ" dirty="0"/>
              <a:t> – Váš dopis zn./ Ze dne, Naše značka, </a:t>
            </a:r>
            <a:r>
              <a:rPr lang="cs-CZ" dirty="0" smtClean="0"/>
              <a:t>vyřizuje</a:t>
            </a:r>
          </a:p>
          <a:p>
            <a:pPr lvl="0">
              <a:buFont typeface="Wingdings" pitchFamily="2" charset="2"/>
              <a:buChar char="Ø"/>
            </a:pPr>
            <a:endParaRPr lang="cs-CZ" sz="2200" dirty="0"/>
          </a:p>
          <a:p>
            <a:pPr lvl="0">
              <a:buFont typeface="Wingdings" pitchFamily="2" charset="2"/>
              <a:buChar char="Ø"/>
            </a:pPr>
            <a:r>
              <a:rPr lang="cs-CZ" b="1" dirty="0" smtClean="0"/>
              <a:t>Doporučeně</a:t>
            </a:r>
          </a:p>
          <a:p>
            <a:pPr lvl="0">
              <a:buFont typeface="Wingdings" pitchFamily="2" charset="2"/>
              <a:buChar char="Ø"/>
            </a:pPr>
            <a:endParaRPr lang="cs-CZ" sz="2200" dirty="0"/>
          </a:p>
          <a:p>
            <a:pPr lvl="0">
              <a:buFont typeface="Wingdings" pitchFamily="2" charset="2"/>
              <a:buChar char="Ø"/>
            </a:pPr>
            <a:r>
              <a:rPr lang="cs-CZ" b="1" dirty="0" smtClean="0"/>
              <a:t>Adresa</a:t>
            </a:r>
          </a:p>
          <a:p>
            <a:pPr lvl="0">
              <a:buFont typeface="Wingdings" pitchFamily="2" charset="2"/>
              <a:buChar char="Ø"/>
            </a:pPr>
            <a:endParaRPr lang="cs-CZ" sz="2200" dirty="0"/>
          </a:p>
          <a:p>
            <a:pPr lvl="0">
              <a:buFont typeface="Wingdings" pitchFamily="2" charset="2"/>
              <a:buChar char="Ø"/>
            </a:pPr>
            <a:r>
              <a:rPr lang="cs-CZ" b="1" dirty="0"/>
              <a:t>Datum</a:t>
            </a:r>
            <a:r>
              <a:rPr lang="cs-CZ" dirty="0"/>
              <a:t> – 3 způsoby – sestupně – 2013-03-28, vzestupně 28.03.2013, Semily 28. března 2013– na doporučené zásilky a právní dokumenty</a:t>
            </a:r>
            <a:r>
              <a:rPr lang="cs-CZ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endParaRPr lang="cs-CZ" sz="2200" dirty="0"/>
          </a:p>
          <a:p>
            <a:pPr lvl="0">
              <a:buFont typeface="Wingdings" pitchFamily="2" charset="2"/>
              <a:buChar char="Ø"/>
            </a:pPr>
            <a:r>
              <a:rPr lang="cs-CZ" b="1" dirty="0"/>
              <a:t>Obsah dopisu</a:t>
            </a:r>
            <a:r>
              <a:rPr lang="cs-CZ" dirty="0"/>
              <a:t> – zvýrazníme tučným tiskem, podtržením např. </a:t>
            </a:r>
            <a:r>
              <a:rPr lang="cs-CZ" b="1" dirty="0"/>
              <a:t>Objednávka pracovní obuvi č. 88/13</a:t>
            </a:r>
            <a:r>
              <a:rPr lang="cs-CZ" b="1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endParaRPr lang="cs-CZ" sz="2500" dirty="0"/>
          </a:p>
          <a:p>
            <a:pPr lvl="0">
              <a:buFont typeface="Wingdings" pitchFamily="2" charset="2"/>
              <a:buChar char="Ø"/>
            </a:pPr>
            <a:r>
              <a:rPr lang="cs-CZ" b="1" dirty="0"/>
              <a:t>Oslovení – 5. pádem</a:t>
            </a:r>
            <a:r>
              <a:rPr lang="cs-CZ" dirty="0"/>
              <a:t>, Vážení, za oslovením píšeme čárku, Dobrý den je pozdrav a ne oslovení!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157</TotalTime>
  <Words>362</Words>
  <Application>Microsoft Office PowerPoint</Application>
  <PresentationFormat>Předvádění na obrazovce (4:3)</PresentationFormat>
  <Paragraphs>81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Modul</vt:lpstr>
      <vt:lpstr>Microsoft Word Document</vt:lpstr>
      <vt:lpstr>Prezentace aplikace PowerPoint</vt:lpstr>
      <vt:lpstr>NÁLEŽITOSTI OBCHODNÍHO DOPISU 1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SHRNUTÍ NÁLEŽITOSTÍ OBCHODNÍHO DOPISU 1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NÁLEŽITOSTI OBCHODNÍHO DOPISU</dc:title>
  <dc:creator>jirousoval</dc:creator>
  <cp:lastModifiedBy>Lída Jiroušová</cp:lastModifiedBy>
  <cp:revision>31</cp:revision>
  <dcterms:created xsi:type="dcterms:W3CDTF">2013-06-16T05:20:08Z</dcterms:created>
  <dcterms:modified xsi:type="dcterms:W3CDTF">2013-06-27T11:51:27Z</dcterms:modified>
</cp:coreProperties>
</file>