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84" d="100"/>
          <a:sy n="184" d="100"/>
        </p:scale>
        <p:origin x="690" y="3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E7F2BEC-6866-44F4-9B71-51FFA900D84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E678526-EC56-4BA4-ABC2-6BCBFD3C15D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1766505"/>
              </p:ext>
            </p:extLst>
          </p:nvPr>
        </p:nvGraphicFramePr>
        <p:xfrm>
          <a:off x="2701925" y="273050"/>
          <a:ext cx="4097338" cy="579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kument" r:id="rId3" imgW="5901230" imgH="8353740" progId="Word.Document.12">
                  <p:embed/>
                </p:oleObj>
              </mc:Choice>
              <mc:Fallback>
                <p:oleObj name="Dokument" r:id="rId3" imgW="5901230" imgH="83537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01925" y="273050"/>
                        <a:ext cx="4097338" cy="5797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603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NÁLEŽITOSTI OBCHODNÍHO DOPISU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TEXT </a:t>
            </a:r>
          </a:p>
          <a:p>
            <a:pPr>
              <a:buNone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Jednoduché řádkování, členíme do odstavců – přehlednost</a:t>
            </a:r>
          </a:p>
          <a:p>
            <a:pPr>
              <a:buFont typeface="Wingdings" pitchFamily="2" charset="2"/>
              <a:buChar char="Ø"/>
            </a:pPr>
            <a:endParaRPr lang="cs-CZ" sz="16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Bloková úprava – zarovnaný okraj od levé svislice, mezi odstavci vynecháme řádek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Klasická úprava – odsazujeme odstavce 5 úhozů od levé svislice – osobní dopisy</a:t>
            </a:r>
          </a:p>
          <a:p>
            <a:pPr>
              <a:buFont typeface="Wingdings" pitchFamily="2" charset="2"/>
              <a:buChar char="Ø"/>
            </a:pPr>
            <a:endParaRPr lang="cs-CZ" sz="16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Začátek odstavců v celém dopise jednotný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 oslovení začínáme malým písmenem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TEXT</a:t>
            </a:r>
            <a:endParaRPr lang="cs-CZ" dirty="0"/>
          </a:p>
        </p:txBody>
      </p:sp>
      <p:pic>
        <p:nvPicPr>
          <p:cNvPr id="4" name="Obrázek 3" descr="čtvrtá část objednáv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484784"/>
            <a:ext cx="5657850" cy="5184576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2555776" y="5229200"/>
            <a:ext cx="3456384" cy="1152128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POZDRAV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Je nový odstavec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Závěrečný pozdrav může být součástí poslední věty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 pozdravem, Se srdečným pozdravem, Těšíme se na Vaši odpověď  a jsme s pozdravem 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POZDRAV </a:t>
            </a:r>
            <a:endParaRPr lang="cs-CZ" dirty="0"/>
          </a:p>
        </p:txBody>
      </p:sp>
      <p:pic>
        <p:nvPicPr>
          <p:cNvPr id="4" name="Obrázek 3" descr="celá objednáv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1844824"/>
            <a:ext cx="3419475" cy="46085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aoblený obdélník 4"/>
          <p:cNvSpPr/>
          <p:nvPr/>
        </p:nvSpPr>
        <p:spPr>
          <a:xfrm>
            <a:off x="4211960" y="4509120"/>
            <a:ext cx="1584176" cy="216024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RAZÍTKO </a:t>
            </a:r>
          </a:p>
          <a:p>
            <a:pPr>
              <a:buNone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Jestliže se použije, otiskne se nad vlastnoruční podpis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Nesmí překrývat text, ani podpis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Kulatá razítka se otiskují doprostřed pod text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PODPIS </a:t>
            </a:r>
          </a:p>
          <a:p>
            <a:pPr>
              <a:buNone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Odpovědného pracovníka – jednatel, ředitel, vedoucí, prokurista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 blokové úpravy od levé svislice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 klasické úpravy – odsazujeme okraje – podpis v pravé polovině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Pod podpisem – vypsaný titul, jméno, příjmení a funkce v podniku, organizaci</a:t>
            </a:r>
          </a:p>
          <a:p>
            <a:pPr>
              <a:buFont typeface="Wingdings" pitchFamily="2" charset="2"/>
              <a:buChar char="Ø"/>
            </a:pPr>
            <a:endParaRPr lang="cs-CZ" sz="15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Vlevo – pracovník funkčně vyšší, vpravo </a:t>
            </a:r>
            <a:r>
              <a:rPr lang="cs-CZ" dirty="0" err="1" smtClean="0"/>
              <a:t>f</a:t>
            </a:r>
            <a:r>
              <a:rPr lang="cs-CZ" dirty="0" smtClean="0"/>
              <a:t>. nižší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PODPIS</a:t>
            </a:r>
            <a:endParaRPr lang="cs-CZ" dirty="0"/>
          </a:p>
        </p:txBody>
      </p:sp>
      <p:pic>
        <p:nvPicPr>
          <p:cNvPr id="4" name="Obrázek 3" descr="celá objednáv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2262" y="1484784"/>
            <a:ext cx="3419475" cy="4824536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2987824" y="4365104"/>
            <a:ext cx="1346448" cy="504056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ZÁPATÍ - IDENTIFIKACE ODESÍLATELE 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Sídlo podniku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Zápis v obchodním, živnostenském rejstříku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IČ, DIČ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Banka, číslo účtu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Kontakty – telefon, fax, webové stránky, e-mail, mobil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8219256" cy="32392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PŘÍLOHY – upozornění, od levé svislice</a:t>
            </a:r>
          </a:p>
          <a:p>
            <a:pPr>
              <a:buNone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4 řádky pod posledním textem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Počet příloh – ale vyjmenovány v textu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Vyjmenovat přílohy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None/>
            </a:pPr>
            <a:r>
              <a:rPr lang="cs-CZ" b="1" dirty="0" smtClean="0"/>
              <a:t>	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39552" y="4725144"/>
            <a:ext cx="4104456" cy="1728192"/>
          </a:xfr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3000" b="1" dirty="0" smtClean="0"/>
              <a:t>Přílohy                                    </a:t>
            </a:r>
          </a:p>
          <a:p>
            <a:pPr>
              <a:buNone/>
            </a:pPr>
            <a:r>
              <a:rPr lang="cs-CZ" sz="3000" dirty="0" smtClean="0"/>
              <a:t>Životopis </a:t>
            </a:r>
            <a:r>
              <a:rPr lang="cs-CZ" sz="3000" b="1" dirty="0" smtClean="0"/>
              <a:t>                               </a:t>
            </a:r>
          </a:p>
          <a:p>
            <a:pPr>
              <a:buNone/>
            </a:pPr>
            <a:r>
              <a:rPr lang="cs-CZ" sz="3000" dirty="0" smtClean="0"/>
              <a:t>Výpis z rejstříku trestů</a:t>
            </a:r>
          </a:p>
          <a:p>
            <a:endParaRPr lang="cs-CZ" dirty="0"/>
          </a:p>
        </p:txBody>
      </p:sp>
      <p:sp>
        <p:nvSpPr>
          <p:cNvPr id="6" name="Zástupný symbol pro obsah 4"/>
          <p:cNvSpPr txBox="1">
            <a:spLocks/>
          </p:cNvSpPr>
          <p:nvPr/>
        </p:nvSpPr>
        <p:spPr>
          <a:xfrm>
            <a:off x="4716016" y="4725144"/>
            <a:ext cx="4104456" cy="17281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FFFF00"/>
            </a:solidFill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Ceník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2800" b="1" dirty="0" smtClean="0"/>
              <a:t>     Vzorník</a:t>
            </a: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</a:t>
            </a:r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ROZDĚLOVNÍK </a:t>
            </a:r>
          </a:p>
          <a:p>
            <a:pPr>
              <a:buNone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Pod přílohami se vynechají 2 řádky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Nadpis </a:t>
            </a:r>
            <a:r>
              <a:rPr lang="cs-CZ" b="1" dirty="0" smtClean="0"/>
              <a:t>Na vědomí</a:t>
            </a:r>
            <a:r>
              <a:rPr lang="cs-CZ" dirty="0" smtClean="0"/>
              <a:t> – komu se zasílá stejná písemnost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Výčet adresátů se píše pod nadpis</a:t>
            </a:r>
          </a:p>
          <a:p>
            <a:pPr>
              <a:buFont typeface="Wingdings" pitchFamily="2" charset="2"/>
              <a:buChar char="Ø"/>
            </a:pPr>
            <a:endParaRPr lang="cs-CZ" sz="1400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Na vědomí</a:t>
            </a:r>
          </a:p>
          <a:p>
            <a:pPr>
              <a:buNone/>
            </a:pPr>
            <a:r>
              <a:rPr lang="cs-CZ" sz="1200" b="1" dirty="0" smtClean="0"/>
              <a:t>	</a:t>
            </a:r>
            <a:r>
              <a:rPr lang="cs-CZ" sz="1800" b="1" dirty="0" err="1" smtClean="0"/>
              <a:t>MěÚ</a:t>
            </a: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	Husova 82</a:t>
            </a:r>
          </a:p>
          <a:p>
            <a:pPr>
              <a:buNone/>
            </a:pPr>
            <a:r>
              <a:rPr lang="cs-CZ" sz="1800" b="1" dirty="0" smtClean="0"/>
              <a:t>	513 01  SEMILY</a:t>
            </a:r>
            <a:endParaRPr lang="cs-CZ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NÁLEŽITOSTI OBCHODNÍHO DOPISU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ZÁPATÍ</a:t>
            </a:r>
            <a:endParaRPr lang="cs-CZ" dirty="0"/>
          </a:p>
        </p:txBody>
      </p:sp>
      <p:pic>
        <p:nvPicPr>
          <p:cNvPr id="4" name="Obrázek 3" descr="celá objednáv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1628800"/>
            <a:ext cx="3282696" cy="4727448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3059832" y="5661248"/>
            <a:ext cx="2952328" cy="576064"/>
          </a:xfrm>
          <a:prstGeom prst="round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SHRNUTÍ NÁLEŽITOSTÍ OBCHODNÍHO DOPISU 2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96855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NÁLEŽITOSTI </a:t>
            </a:r>
            <a:r>
              <a:rPr lang="cs-CZ" b="1" dirty="0"/>
              <a:t>OBCHODNÍHO </a:t>
            </a:r>
            <a:r>
              <a:rPr lang="cs-CZ" b="1" dirty="0" smtClean="0"/>
              <a:t>DOPISU</a:t>
            </a:r>
          </a:p>
          <a:p>
            <a:pPr>
              <a:buNone/>
            </a:pPr>
            <a:endParaRPr lang="cs-CZ" sz="1800" dirty="0"/>
          </a:p>
          <a:p>
            <a:pPr lvl="0">
              <a:buFont typeface="Wingdings" pitchFamily="2" charset="2"/>
              <a:buChar char="Ø"/>
            </a:pPr>
            <a:r>
              <a:rPr lang="cs-CZ" b="1" dirty="0" smtClean="0"/>
              <a:t>Vlastní text - </a:t>
            </a:r>
            <a:r>
              <a:rPr lang="cs-CZ" dirty="0"/>
              <a:t>členíme do odstavců. Bloková úprava – všechny odstavce od levého okraje, neodsazujeme, dvakrát řádkujeme</a:t>
            </a:r>
            <a:r>
              <a:rPr lang="cs-CZ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endParaRPr lang="cs-CZ" sz="1800" dirty="0"/>
          </a:p>
          <a:p>
            <a:pPr lvl="0">
              <a:buFont typeface="Wingdings" pitchFamily="2" charset="2"/>
              <a:buChar char="Ø"/>
            </a:pPr>
            <a:r>
              <a:rPr lang="cs-CZ" b="1" dirty="0" smtClean="0"/>
              <a:t>Pozdrav</a:t>
            </a:r>
          </a:p>
          <a:p>
            <a:pPr lvl="0">
              <a:buFont typeface="Wingdings" pitchFamily="2" charset="2"/>
              <a:buChar char="Ø"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 smtClean="0"/>
              <a:t>Poděkování</a:t>
            </a:r>
          </a:p>
          <a:p>
            <a:pPr lvl="0">
              <a:buFont typeface="Wingdings" pitchFamily="2" charset="2"/>
              <a:buChar char="Ø"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3 volné </a:t>
            </a:r>
            <a:r>
              <a:rPr lang="cs-CZ" b="1" dirty="0" smtClean="0"/>
              <a:t>řádky na </a:t>
            </a:r>
            <a:r>
              <a:rPr lang="cs-CZ" b="1" dirty="0"/>
              <a:t>podpis </a:t>
            </a:r>
            <a:r>
              <a:rPr lang="cs-CZ" dirty="0" smtClean="0"/>
              <a:t>-</a:t>
            </a:r>
            <a:r>
              <a:rPr lang="cs-CZ" b="1" dirty="0" smtClean="0"/>
              <a:t> </a:t>
            </a:r>
            <a:r>
              <a:rPr lang="cs-CZ" dirty="0" smtClean="0"/>
              <a:t>vlevo </a:t>
            </a:r>
            <a:r>
              <a:rPr lang="cs-CZ" dirty="0"/>
              <a:t>osoba </a:t>
            </a:r>
            <a:r>
              <a:rPr lang="cs-CZ" dirty="0" smtClean="0"/>
              <a:t>významnější</a:t>
            </a:r>
          </a:p>
          <a:p>
            <a:pPr lvl="0">
              <a:buFont typeface="Wingdings" pitchFamily="2" charset="2"/>
              <a:buChar char="Ø"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Vypsaný titul, jméno a </a:t>
            </a:r>
            <a:r>
              <a:rPr lang="cs-CZ" b="1" dirty="0" smtClean="0"/>
              <a:t>příjmení</a:t>
            </a:r>
          </a:p>
          <a:p>
            <a:pPr lvl="0">
              <a:buFont typeface="Wingdings" pitchFamily="2" charset="2"/>
              <a:buChar char="Ø"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Funkce </a:t>
            </a:r>
            <a:r>
              <a:rPr lang="cs-CZ" dirty="0"/>
              <a:t>– ředitel, předseda, jednatel, vedoucí zásobování, odbytu, personální ředitel, </a:t>
            </a:r>
            <a:r>
              <a:rPr lang="cs-CZ" dirty="0" smtClean="0"/>
              <a:t>prokurista</a:t>
            </a:r>
          </a:p>
          <a:p>
            <a:pPr lvl="0">
              <a:buFont typeface="Wingdings" pitchFamily="2" charset="2"/>
              <a:buChar char="Ø"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Přílohy, 3 přílohy, Nabídkový </a:t>
            </a:r>
            <a:r>
              <a:rPr lang="cs-CZ" b="1" dirty="0" smtClean="0"/>
              <a:t>list</a:t>
            </a:r>
          </a:p>
          <a:p>
            <a:pPr lvl="0">
              <a:buFont typeface="Wingdings" pitchFamily="2" charset="2"/>
              <a:buChar char="Ø"/>
            </a:pPr>
            <a:endParaRPr lang="cs-CZ" sz="2000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Na </a:t>
            </a:r>
            <a:r>
              <a:rPr lang="cs-CZ" b="1" dirty="0" smtClean="0"/>
              <a:t>vědomí</a:t>
            </a:r>
          </a:p>
          <a:p>
            <a:pPr lvl="0">
              <a:buFont typeface="Wingdings" pitchFamily="2" charset="2"/>
              <a:buChar char="Ø"/>
            </a:pPr>
            <a:endParaRPr lang="cs-CZ" sz="2000" b="1" dirty="0"/>
          </a:p>
          <a:p>
            <a:pPr lvl="0">
              <a:buFont typeface="Wingdings" pitchFamily="2" charset="2"/>
              <a:buChar char="Ø"/>
            </a:pPr>
            <a:r>
              <a:rPr lang="cs-CZ" b="1" dirty="0"/>
              <a:t>Zápatí </a:t>
            </a:r>
            <a:r>
              <a:rPr lang="cs-CZ" dirty="0"/>
              <a:t>– některé údaje ze záhlaví mohou být umístěny v zápatí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355</Words>
  <Application>Microsoft Office PowerPoint</Application>
  <PresentationFormat>Předvádění na obrazovce (4:3)</PresentationFormat>
  <Paragraphs>111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Modul</vt:lpstr>
      <vt:lpstr>1_Modul</vt:lpstr>
      <vt:lpstr>Microsoft Word Document</vt:lpstr>
      <vt:lpstr>Prezentace aplikace PowerPoint</vt:lpstr>
      <vt:lpstr>NÁLEŽITOSTI OBCHODNÍHO DOPISU 2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NÁLEŽITOSTI OBCHODNÍHO DOPISU</vt:lpstr>
      <vt:lpstr>SHRNUTÍ NÁLEŽITOSTÍ OBCHODNÍHO DOPISU 2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jirousoval</dc:creator>
  <cp:lastModifiedBy>Lída Jiroušová</cp:lastModifiedBy>
  <cp:revision>11</cp:revision>
  <dcterms:created xsi:type="dcterms:W3CDTF">2013-06-16T10:27:20Z</dcterms:created>
  <dcterms:modified xsi:type="dcterms:W3CDTF">2013-06-27T11:51:01Z</dcterms:modified>
</cp:coreProperties>
</file>